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FF"/>
          </a:solidFill>
        </a:fill>
      </a:tcStyle>
    </a:wholeTbl>
    <a:band2H>
      <a:tcTxStyle b="def" i="def"/>
      <a:tcStyle>
        <a:tcBdr/>
        <a:fill>
          <a:solidFill>
            <a:srgbClr val="E6E6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8CA"/>
          </a:solidFill>
        </a:fill>
      </a:tcStyle>
    </a:wholeTbl>
    <a:band2H>
      <a:tcTxStyle b="def" i="def"/>
      <a:tcStyle>
        <a:tcBdr/>
        <a:fill>
          <a:solidFill>
            <a:srgbClr val="E6EC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Shape 63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5" name="Shape 63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Calibri"/>
      </a:defRPr>
    </a:lvl1pPr>
    <a:lvl2pPr indent="228600" defTabSz="457200" latinLnBrk="0">
      <a:defRPr sz="1200">
        <a:latin typeface="+mj-lt"/>
        <a:ea typeface="+mj-ea"/>
        <a:cs typeface="+mj-cs"/>
        <a:sym typeface="Calibri"/>
      </a:defRPr>
    </a:lvl2pPr>
    <a:lvl3pPr indent="457200" defTabSz="457200" latinLnBrk="0">
      <a:defRPr sz="1200">
        <a:latin typeface="+mj-lt"/>
        <a:ea typeface="+mj-ea"/>
        <a:cs typeface="+mj-cs"/>
        <a:sym typeface="Calibri"/>
      </a:defRPr>
    </a:lvl3pPr>
    <a:lvl4pPr indent="685800" defTabSz="457200" latinLnBrk="0">
      <a:defRPr sz="1200">
        <a:latin typeface="+mj-lt"/>
        <a:ea typeface="+mj-ea"/>
        <a:cs typeface="+mj-cs"/>
        <a:sym typeface="Calibri"/>
      </a:defRPr>
    </a:lvl4pPr>
    <a:lvl5pPr indent="914400" defTabSz="457200" latinLnBrk="0">
      <a:defRPr sz="1200">
        <a:latin typeface="+mj-lt"/>
        <a:ea typeface="+mj-ea"/>
        <a:cs typeface="+mj-cs"/>
        <a:sym typeface="Calibri"/>
      </a:defRPr>
    </a:lvl5pPr>
    <a:lvl6pPr indent="1143000" defTabSz="457200" latinLnBrk="0">
      <a:defRPr sz="1200">
        <a:latin typeface="+mj-lt"/>
        <a:ea typeface="+mj-ea"/>
        <a:cs typeface="+mj-cs"/>
        <a:sym typeface="Calibri"/>
      </a:defRPr>
    </a:lvl6pPr>
    <a:lvl7pPr indent="1371600" defTabSz="457200" latinLnBrk="0">
      <a:defRPr sz="1200">
        <a:latin typeface="+mj-lt"/>
        <a:ea typeface="+mj-ea"/>
        <a:cs typeface="+mj-cs"/>
        <a:sym typeface="Calibri"/>
      </a:defRPr>
    </a:lvl7pPr>
    <a:lvl8pPr indent="1600200" defTabSz="457200" latinLnBrk="0">
      <a:defRPr sz="1200">
        <a:latin typeface="+mj-lt"/>
        <a:ea typeface="+mj-ea"/>
        <a:cs typeface="+mj-cs"/>
        <a:sym typeface="Calibri"/>
      </a:defRPr>
    </a:lvl8pPr>
    <a:lvl9pPr indent="1828800" defTabSz="4572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</Relationships>
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41.xml"/><Relationship Id="rId2" Type="http://schemas.openxmlformats.org/officeDocument/2006/relationships/notesMaster" Target="../notesMasters/notesMaster1.xml"/></Relationships>
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48.xml"/><Relationship Id="rId2" Type="http://schemas.openxmlformats.org/officeDocument/2006/relationships/notesMaster" Target="../notesMasters/notesMaster1.xml"/></Relationships>
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49.xml"/><Relationship Id="rId2" Type="http://schemas.openxmlformats.org/officeDocument/2006/relationships/notesMaster" Target="../notesMasters/notesMaster1.xml"/></Relationships>
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50.xml"/><Relationship Id="rId2" Type="http://schemas.openxmlformats.org/officeDocument/2006/relationships/notesMaster" Target="../notesMasters/notesMaster1.xml"/></Relationships>
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51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35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39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40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Shape 92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8" name="Shape 92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Suppose that you have a free afternoon and you are thinking whether or not to go and play tennis.</a:t>
            </a:r>
          </a:p>
          <a:p>
            <a:pPr/>
            <a:r>
              <a:t>How you do that?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Shape 115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53" name="Shape 115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400"/>
            </a:pPr>
            <a:r>
              <a:t>Try to remember the shape of this graph it will remind you of many of the properties of the disorder function.</a:t>
            </a:r>
          </a:p>
          <a:p>
            <a:pPr>
              <a:defRPr sz="1400"/>
            </a:pPr>
            <a:r>
              <a:t>There is nothing sacred about this curve. Decision tree learning could define another (say straight lines)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Shape 121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14" name="Shape 121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400"/>
            </a:pPr>
            <a:r>
              <a:t>8 sunbathers in total</a:t>
            </a:r>
          </a:p>
          <a:p>
            <a:pPr>
              <a:defRPr sz="1400"/>
            </a:pPr>
            <a:r>
              <a:t>4 blondes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Shape 122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21" name="Shape 122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400"/>
            </a:pPr>
            <a:r>
              <a:t>For the next couple of minutes </a:t>
            </a:r>
          </a:p>
          <a:p>
            <a:pPr>
              <a:defRPr sz="1400"/>
            </a:pPr>
            <a:r>
              <a:t>I want you to calculate the disorder of the reds and the browns.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Shape 123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31" name="Shape 123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/>
            <a:r>
              <a:t>This is exercise 3 on the next question sheet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" name="Shape 125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54" name="Shape 125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400"/>
            </a:pPr>
            <a:r>
              <a:t>Once we have finished with hair colour we then need to calculate the remaining branches of the decision tree.</a:t>
            </a:r>
          </a:p>
          <a:p>
            <a:pPr>
              <a:defRPr sz="1400"/>
            </a:pPr>
            <a:r>
              <a:t>The examples corresponding to that branch are now the total set and no reference is made to the whole set of examples.</a:t>
            </a:r>
          </a:p>
          <a:p>
            <a:pPr>
              <a:defRPr sz="1400"/>
            </a:pPr>
            <a:r>
              <a:t>One just applies the same procedure as before with JUST those examples (i.e. the blondes).</a:t>
            </a:r>
          </a:p>
          <a:p>
            <a:pPr>
              <a:defRPr sz="1400"/>
            </a:pPr>
            <a:r>
              <a:t>This is left as an exercise for you on the exercise sheet.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Shape 93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34" name="Shape 93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When can something like this useful in practice? </a:t>
            </a:r>
          </a:p>
          <a:p>
            <a:pPr/>
            <a:r>
              <a:t>Let us look at a situation more closely….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Shape 95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9" name="Shape 95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400"/>
            </a:pPr>
            <a:r>
              <a:t>You want the observed properties of the people to help you predict whether another person is likely to get sunburned </a:t>
            </a:r>
          </a:p>
          <a:p>
            <a:pPr>
              <a:defRPr sz="1400"/>
            </a:pPr>
            <a:r>
              <a:t>How can you do this?</a:t>
            </a:r>
          </a:p>
          <a:p>
            <a:pPr>
              <a:defRPr sz="1400"/>
            </a:pPr>
            <a:r>
              <a:t>You might hope that the new person would be an exact match to one of the examples in the table. What are the chances of this?</a:t>
            </a:r>
          </a:p>
          <a:p>
            <a:pPr>
              <a:defRPr sz="1400"/>
            </a:pPr>
            <a:r>
              <a:t>Actually there are 3 x 3 x 3x 2 = 54 possible combinations of attributes. Eight examples so chance of an exact match for a randomly chosen example is 8/54=0.15</a:t>
            </a:r>
          </a:p>
          <a:p>
            <a:pPr>
              <a:defRPr sz="1400"/>
            </a:pPr>
            <a:r>
              <a:t>Not good. In general there would be many more factors or attributes  and each might take many values.</a:t>
            </a:r>
          </a:p>
          <a:p>
            <a:pPr>
              <a:defRPr sz="1400"/>
            </a:pPr>
            <a:r>
              <a:t>You could look for the nearest example to the new person. However some of the attributes may be irrelevant!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Shape 101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19" name="Shape 101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400"/>
            </a:pPr>
            <a:r>
              <a:t>Here is another way of looking at the data -- called a decision tree.</a:t>
            </a:r>
          </a:p>
          <a:p>
            <a:pPr>
              <a:defRPr sz="1400"/>
            </a:pPr>
            <a:r>
              <a:t>It correctly CLASSIFIES all the data! </a:t>
            </a:r>
          </a:p>
          <a:p>
            <a:pPr>
              <a:defRPr sz="1400"/>
            </a:pPr>
            <a:r>
              <a:t>You can view it as an IF-THEN_ELSE statement which tells us whether someone will suffer from sunburn.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Shape 102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26" name="Shape 102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400"/>
            </a:pPr>
            <a:r>
              <a:t>Is there anything you don’t like about this this program for predicting whether people will suffer from sunburn?</a:t>
            </a:r>
          </a:p>
          <a:p>
            <a:pPr>
              <a:defRPr sz="1400"/>
            </a:pPr>
            <a:r>
              <a:t>It is all perfectly reasonable?</a:t>
            </a:r>
          </a:p>
          <a:p>
            <a:pPr>
              <a:defRPr sz="1400"/>
            </a:pPr>
            <a:r>
              <a:t>Of course it isn’t reasonable at all. We KNOW that height is IRRELEVANT for determining whether someone will suffer from sunburn.</a:t>
            </a:r>
          </a:p>
          <a:p>
            <a:pPr>
              <a:defRPr sz="1400"/>
            </a:pPr>
            <a:r>
              <a:t>Well, what I mean is that there are much MORE relevant decision variables to use. </a:t>
            </a:r>
          </a:p>
          <a:p>
            <a:pPr>
              <a:defRPr sz="1400"/>
            </a:pPr>
            <a:r>
              <a:t>Now I want you to draw a new decision diagram that makes a bit more sense. I ‘ll give you five minutes.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Shape 106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64" name="Shape 106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400"/>
            </a:pPr>
            <a:r>
              <a:t>Did any of you produce this decision tree? </a:t>
            </a:r>
          </a:p>
          <a:p>
            <a:pPr>
              <a:defRPr sz="1400"/>
            </a:pPr>
            <a:r>
              <a:t>It is a lot better than the first one and it doesn’t involve any of the irrelevant attributes</a:t>
            </a:r>
          </a:p>
          <a:p>
            <a:pPr>
              <a:defRPr sz="1400"/>
            </a:pPr>
            <a:r>
              <a:t>Unfortunately though it uses the hair colour attribute twice which doesn’t seem so efficient. Perhaps we should use hair colour first.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Shape 109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92" name="Shape 109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400"/>
            </a:pPr>
            <a:r>
              <a:t>Did you produce this tree?</a:t>
            </a:r>
          </a:p>
          <a:p>
            <a:pPr>
              <a:defRPr sz="1400"/>
            </a:pPr>
            <a:r>
              <a:t>If so, well done. This is the simplest one possible and it makes a lot of sense.</a:t>
            </a:r>
          </a:p>
          <a:p>
            <a:pPr>
              <a:defRPr sz="1400"/>
            </a:pPr>
            <a:r>
              <a:t>It classifies 4 of the people on just the hair colour alone.</a:t>
            </a:r>
          </a:p>
          <a:p>
            <a:pPr>
              <a:defRPr sz="1400"/>
            </a:pPr>
            <a:r>
              <a:t>Before we get too carried away with our success, let’s stop a moment and think. We used our common sense about what attributes were most likely to be relevant to whether people will get sunburn.</a:t>
            </a:r>
          </a:p>
          <a:p>
            <a:pPr>
              <a:defRPr sz="1400"/>
            </a:pPr>
            <a:r>
              <a:t>We are trying to create an automatic program that finds a good decision tree. </a:t>
            </a:r>
          </a:p>
          <a:p>
            <a:pPr>
              <a:defRPr sz="1400"/>
            </a:pPr>
            <a:r>
              <a:t>In many cases we have problems where all the attributes have some relevance. So what do we do then?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Shape 111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13" name="Shape 111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400"/>
            </a:pPr>
            <a:r>
              <a:t>We are trying to find decision variables that make D(S) small</a:t>
            </a:r>
          </a:p>
          <a:p>
            <a:pPr>
              <a:defRPr sz="1400"/>
            </a:pPr>
            <a:r>
              <a:t>When we apply this we will have to take into account the number of examples in the class also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Shape 111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20" name="Shape 112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400"/>
            </a:pPr>
            <a:r>
              <a:t>If we applied  D to the examples </a:t>
            </a:r>
          </a:p>
          <a:p>
            <a:pPr>
              <a:defRPr sz="1400"/>
            </a:pPr>
            <a:r>
              <a:t>How could we define something that would allows us to calculate this one?</a:t>
            </a:r>
          </a:p>
          <a:p>
            <a:pPr>
              <a:defRPr sz="1400"/>
            </a:pPr>
            <a:r>
              <a:t>Well, we could make D depend on the proportion of positive examples?</a:t>
            </a:r>
          </a:p>
          <a:p>
            <a:pPr>
              <a:defRPr sz="1400"/>
            </a:pPr>
            <a:r>
              <a:t>So in this case it would be 2/5 = 0.4.</a:t>
            </a:r>
          </a:p>
          <a:p>
            <a:pPr>
              <a:defRPr sz="1400"/>
            </a:pPr>
            <a:r>
              <a:t>How about this? (click for next slide)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/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3" name="Body Level One…"/>
          <p:cNvSpPr txBox="1"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 defTabSz="914400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algn="ctr" defTabSz="914400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algn="ctr" defTabSz="914400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algn="ctr" defTabSz="914400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algn="ctr" defTabSz="914400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xfrm>
            <a:off x="8428181" y="6414762"/>
            <a:ext cx="258620" cy="248302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2" name="Body Level One…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+mj-lt"/>
                <a:ea typeface="+mj-ea"/>
                <a:cs typeface="+mj-cs"/>
                <a:sym typeface="Calibri"/>
              </a:defRPr>
            </a:lvl1pPr>
            <a:lvl2pPr defTabSz="914400">
              <a:buChar char="–"/>
              <a:defRPr>
                <a:latin typeface="+mj-lt"/>
                <a:ea typeface="+mj-ea"/>
                <a:cs typeface="+mj-cs"/>
                <a:sym typeface="Calibri"/>
              </a:defRPr>
            </a:lvl2pPr>
            <a:lvl3pPr defTabSz="914400">
              <a:defRPr>
                <a:latin typeface="+mj-lt"/>
                <a:ea typeface="+mj-ea"/>
                <a:cs typeface="+mj-cs"/>
                <a:sym typeface="Calibri"/>
              </a:defRPr>
            </a:lvl3pPr>
            <a:lvl4pPr defTabSz="914400">
              <a:buChar char="–"/>
              <a:defRPr>
                <a:latin typeface="+mj-lt"/>
                <a:ea typeface="+mj-ea"/>
                <a:cs typeface="+mj-cs"/>
                <a:sym typeface="Calibri"/>
              </a:defRPr>
            </a:lvl4pPr>
            <a:lvl5pPr defTabSz="914400">
              <a:buChar char="»"/>
              <a:defRPr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xfrm>
            <a:off x="8428181" y="6414762"/>
            <a:ext cx="258620" cy="248302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Text"/>
          <p:cNvSpPr txBox="1"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 defTabSz="914400">
              <a:defRPr b="1" cap="all" sz="40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1" name="Body Level One…"/>
          <p:cNvSpPr txBox="1"/>
          <p:nvPr>
            <p:ph type="body" sz="quarter" idx="1"/>
          </p:nvPr>
        </p:nvSpPr>
        <p:spPr>
          <a:xfrm>
            <a:off x="722312" y="2906713"/>
            <a:ext cx="7772401" cy="1500190"/>
          </a:xfrm>
          <a:prstGeom prst="rect">
            <a:avLst/>
          </a:prstGeom>
        </p:spPr>
        <p:txBody>
          <a:bodyPr anchor="b"/>
          <a:lstStyle>
            <a:lvl1pPr marL="0" indent="0" defTabSz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" name="Slide Number"/>
          <p:cNvSpPr txBox="1"/>
          <p:nvPr>
            <p:ph type="sldNum" sz="quarter" idx="2"/>
          </p:nvPr>
        </p:nvSpPr>
        <p:spPr>
          <a:xfrm>
            <a:off x="8428181" y="6414762"/>
            <a:ext cx="258620" cy="248302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 Text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0" name="Body Level One…"/>
          <p:cNvSpPr txBox="1"/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 defTabSz="914400">
              <a:spcBef>
                <a:spcPts val="600"/>
              </a:spcBef>
              <a:defRPr sz="2800">
                <a:latin typeface="+mj-lt"/>
                <a:ea typeface="+mj-ea"/>
                <a:cs typeface="+mj-cs"/>
                <a:sym typeface="Calibri"/>
              </a:defRPr>
            </a:lvl1pPr>
            <a:lvl2pPr marL="790575" indent="-333375" defTabSz="914400">
              <a:spcBef>
                <a:spcPts val="600"/>
              </a:spcBef>
              <a:buChar char="–"/>
              <a:defRPr sz="2800">
                <a:latin typeface="+mj-lt"/>
                <a:ea typeface="+mj-ea"/>
                <a:cs typeface="+mj-cs"/>
                <a:sym typeface="Calibri"/>
              </a:defRPr>
            </a:lvl2pPr>
            <a:lvl3pPr marL="1234438" indent="-320038" defTabSz="914400">
              <a:spcBef>
                <a:spcPts val="600"/>
              </a:spcBef>
              <a:defRPr sz="2800">
                <a:latin typeface="+mj-lt"/>
                <a:ea typeface="+mj-ea"/>
                <a:cs typeface="+mj-cs"/>
                <a:sym typeface="Calibri"/>
              </a:defRPr>
            </a:lvl3pPr>
            <a:lvl4pPr marL="1727200" indent="-355600" defTabSz="914400">
              <a:spcBef>
                <a:spcPts val="600"/>
              </a:spcBef>
              <a:buChar char="–"/>
              <a:defRPr sz="2800">
                <a:latin typeface="+mj-lt"/>
                <a:ea typeface="+mj-ea"/>
                <a:cs typeface="+mj-cs"/>
                <a:sym typeface="Calibri"/>
              </a:defRPr>
            </a:lvl4pPr>
            <a:lvl5pPr marL="2184400" indent="-355600" defTabSz="914400">
              <a:spcBef>
                <a:spcPts val="600"/>
              </a:spcBef>
              <a:buChar char="»"/>
              <a:defRPr sz="280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lide Number"/>
          <p:cNvSpPr txBox="1"/>
          <p:nvPr>
            <p:ph type="sldNum" sz="quarter" idx="2"/>
          </p:nvPr>
        </p:nvSpPr>
        <p:spPr>
          <a:xfrm>
            <a:off x="8428181" y="6414762"/>
            <a:ext cx="258620" cy="248302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Text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9" name="Body Level One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 defTabSz="914400">
              <a:spcBef>
                <a:spcPts val="500"/>
              </a:spcBef>
              <a:buSzTx/>
              <a:buFontTx/>
              <a:buNone/>
              <a:defRPr b="1" sz="2400"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4400">
              <a:spcBef>
                <a:spcPts val="500"/>
              </a:spcBef>
              <a:buSzTx/>
              <a:buFontTx/>
              <a:buNone/>
              <a:defRPr b="1" sz="2400"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4400">
              <a:spcBef>
                <a:spcPts val="500"/>
              </a:spcBef>
              <a:buSzTx/>
              <a:buFontTx/>
              <a:buNone/>
              <a:defRPr b="1" sz="2400"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4400">
              <a:spcBef>
                <a:spcPts val="500"/>
              </a:spcBef>
              <a:buSzTx/>
              <a:buFontTx/>
              <a:buNone/>
              <a:defRPr b="1" sz="2400"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4400">
              <a:spcBef>
                <a:spcPts val="500"/>
              </a:spcBef>
              <a:buSzTx/>
              <a:buFontTx/>
              <a:buNone/>
              <a:defRPr b="1" sz="240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Text Placeholder 4"/>
          <p:cNvSpPr/>
          <p:nvPr>
            <p:ph type="body" sz="quarter" idx="21"/>
          </p:nvPr>
        </p:nvSpPr>
        <p:spPr>
          <a:xfrm>
            <a:off x="4645025" y="1535111"/>
            <a:ext cx="4041775" cy="639766"/>
          </a:xfrm>
          <a:prstGeom prst="rect">
            <a:avLst/>
          </a:prstGeom>
        </p:spPr>
        <p:txBody>
          <a:bodyPr anchor="b"/>
          <a:lstStyle/>
          <a:p>
            <a:pPr/>
          </a:p>
        </p:txBody>
      </p:sp>
      <p:sp>
        <p:nvSpPr>
          <p:cNvPr id="131" name="Slide Number"/>
          <p:cNvSpPr txBox="1"/>
          <p:nvPr>
            <p:ph type="sldNum" sz="quarter" idx="2"/>
          </p:nvPr>
        </p:nvSpPr>
        <p:spPr>
          <a:xfrm>
            <a:off x="8428181" y="6414762"/>
            <a:ext cx="258620" cy="248302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le Text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9" name="Slide Number"/>
          <p:cNvSpPr txBox="1"/>
          <p:nvPr>
            <p:ph type="sldNum" sz="quarter" idx="2"/>
          </p:nvPr>
        </p:nvSpPr>
        <p:spPr>
          <a:xfrm>
            <a:off x="8428181" y="6414762"/>
            <a:ext cx="258620" cy="248302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lide Number"/>
          <p:cNvSpPr txBox="1"/>
          <p:nvPr>
            <p:ph type="sldNum" sz="quarter" idx="2"/>
          </p:nvPr>
        </p:nvSpPr>
        <p:spPr>
          <a:xfrm>
            <a:off x="8428181" y="6414762"/>
            <a:ext cx="258620" cy="248302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itle Text"/>
          <p:cNvSpPr txBox="1"/>
          <p:nvPr>
            <p:ph type="title"/>
          </p:nvPr>
        </p:nvSpPr>
        <p:spPr>
          <a:xfrm>
            <a:off x="457200" y="273050"/>
            <a:ext cx="3008316" cy="1162050"/>
          </a:xfrm>
          <a:prstGeom prst="rect">
            <a:avLst/>
          </a:prstGeom>
        </p:spPr>
        <p:txBody>
          <a:bodyPr anchor="b"/>
          <a:lstStyle>
            <a:lvl1pPr algn="l" defTabSz="914400">
              <a:defRPr b="1" sz="20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4" name="Body Level One…"/>
          <p:cNvSpPr txBox="1"/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+mj-lt"/>
                <a:ea typeface="+mj-ea"/>
                <a:cs typeface="+mj-cs"/>
                <a:sym typeface="Calibri"/>
              </a:defRPr>
            </a:lvl1pPr>
            <a:lvl2pPr defTabSz="914400">
              <a:buChar char="–"/>
              <a:defRPr>
                <a:latin typeface="+mj-lt"/>
                <a:ea typeface="+mj-ea"/>
                <a:cs typeface="+mj-cs"/>
                <a:sym typeface="Calibri"/>
              </a:defRPr>
            </a:lvl2pPr>
            <a:lvl3pPr defTabSz="914400">
              <a:defRPr>
                <a:latin typeface="+mj-lt"/>
                <a:ea typeface="+mj-ea"/>
                <a:cs typeface="+mj-cs"/>
                <a:sym typeface="Calibri"/>
              </a:defRPr>
            </a:lvl3pPr>
            <a:lvl4pPr defTabSz="914400">
              <a:buChar char="–"/>
              <a:defRPr>
                <a:latin typeface="+mj-lt"/>
                <a:ea typeface="+mj-ea"/>
                <a:cs typeface="+mj-cs"/>
                <a:sym typeface="Calibri"/>
              </a:defRPr>
            </a:lvl4pPr>
            <a:lvl5pPr defTabSz="914400">
              <a:buChar char="»"/>
              <a:defRPr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" name="Text Placeholder 3"/>
          <p:cNvSpPr/>
          <p:nvPr>
            <p:ph type="body" sz="half" idx="21"/>
          </p:nvPr>
        </p:nvSpPr>
        <p:spPr>
          <a:xfrm>
            <a:off x="457198" y="1435100"/>
            <a:ext cx="3008317" cy="46910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6" name="Slide Number"/>
          <p:cNvSpPr txBox="1"/>
          <p:nvPr>
            <p:ph type="sldNum" sz="quarter" idx="2"/>
          </p:nvPr>
        </p:nvSpPr>
        <p:spPr>
          <a:xfrm>
            <a:off x="8428181" y="6414762"/>
            <a:ext cx="258620" cy="248302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le Text"/>
          <p:cNvSpPr txBox="1"/>
          <p:nvPr>
            <p:ph type="title"/>
          </p:nvPr>
        </p:nvSpPr>
        <p:spPr>
          <a:xfrm>
            <a:off x="1792288" y="4800600"/>
            <a:ext cx="5486403" cy="566738"/>
          </a:xfrm>
          <a:prstGeom prst="rect">
            <a:avLst/>
          </a:prstGeom>
        </p:spPr>
        <p:txBody>
          <a:bodyPr anchor="b"/>
          <a:lstStyle>
            <a:lvl1pPr algn="l" defTabSz="914400">
              <a:defRPr b="1" sz="20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4" name="Picture Placeholder 2"/>
          <p:cNvSpPr/>
          <p:nvPr>
            <p:ph type="pic" sz="half" idx="21"/>
          </p:nvPr>
        </p:nvSpPr>
        <p:spPr>
          <a:xfrm>
            <a:off x="1792288" y="612775"/>
            <a:ext cx="5486403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65" name="Body Level One…"/>
          <p:cNvSpPr txBox="1"/>
          <p:nvPr>
            <p:ph type="body" sz="quarter" idx="1"/>
          </p:nvPr>
        </p:nvSpPr>
        <p:spPr>
          <a:xfrm>
            <a:off x="1792288" y="5367337"/>
            <a:ext cx="5486403" cy="804865"/>
          </a:xfrm>
          <a:prstGeom prst="rect">
            <a:avLst/>
          </a:prstGeom>
        </p:spPr>
        <p:txBody>
          <a:bodyPr/>
          <a:lstStyle>
            <a:lvl1pPr marL="0" indent="0" defTabSz="914400">
              <a:spcBef>
                <a:spcPts val="300"/>
              </a:spcBef>
              <a:buSzTx/>
              <a:buFontTx/>
              <a:buNone/>
              <a:defRPr sz="1400"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4400">
              <a:spcBef>
                <a:spcPts val="300"/>
              </a:spcBef>
              <a:buSzTx/>
              <a:buFontTx/>
              <a:buNone/>
              <a:defRPr sz="1400"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4400">
              <a:spcBef>
                <a:spcPts val="300"/>
              </a:spcBef>
              <a:buSzTx/>
              <a:buFontTx/>
              <a:buNone/>
              <a:defRPr sz="1400"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4400">
              <a:spcBef>
                <a:spcPts val="300"/>
              </a:spcBef>
              <a:buSzTx/>
              <a:buFontTx/>
              <a:buNone/>
              <a:defRPr sz="1400"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4400">
              <a:spcBef>
                <a:spcPts val="300"/>
              </a:spcBef>
              <a:buSzTx/>
              <a:buFontTx/>
              <a:buNone/>
              <a:defRPr sz="140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6" name="Slide Number"/>
          <p:cNvSpPr txBox="1"/>
          <p:nvPr>
            <p:ph type="sldNum" sz="quarter" idx="2"/>
          </p:nvPr>
        </p:nvSpPr>
        <p:spPr>
          <a:xfrm>
            <a:off x="8428181" y="6414762"/>
            <a:ext cx="258620" cy="248302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Group 2"/>
          <p:cNvGrpSpPr/>
          <p:nvPr/>
        </p:nvGrpSpPr>
        <p:grpSpPr>
          <a:xfrm>
            <a:off x="-3178" y="2438398"/>
            <a:ext cx="9147180" cy="1063632"/>
            <a:chOff x="-1" y="-1"/>
            <a:chExt cx="9147178" cy="1063630"/>
          </a:xfrm>
        </p:grpSpPr>
        <p:grpSp>
          <p:nvGrpSpPr>
            <p:cNvPr id="192" name="Group 3"/>
            <p:cNvGrpSpPr/>
            <p:nvPr/>
          </p:nvGrpSpPr>
          <p:grpSpPr>
            <a:xfrm>
              <a:off x="-1" y="41274"/>
              <a:ext cx="9146388" cy="1000135"/>
              <a:chOff x="0" y="-1"/>
              <a:chExt cx="9146386" cy="1000133"/>
            </a:xfrm>
          </p:grpSpPr>
          <p:sp>
            <p:nvSpPr>
              <p:cNvPr id="173" name="Freeform 4"/>
              <p:cNvSpPr/>
              <p:nvPr/>
            </p:nvSpPr>
            <p:spPr>
              <a:xfrm flipH="1" rot="5400000">
                <a:off x="4090986" y="-4056062"/>
                <a:ext cx="990608" cy="9120194"/>
              </a:xfrm>
              <a:prstGeom prst="rect">
                <a:avLst/>
              </a:prstGeom>
              <a:solidFill>
                <a:srgbClr val="0099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74" name="Freeform 5"/>
              <p:cNvSpPr/>
              <p:nvPr/>
            </p:nvSpPr>
            <p:spPr>
              <a:xfrm flipH="1" rot="5400000">
                <a:off x="6087209" y="203937"/>
                <a:ext cx="990609" cy="600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398" fill="norm" stroke="1" extrusionOk="0">
                    <a:moveTo>
                      <a:pt x="0" y="0"/>
                    </a:moveTo>
                    <a:cubicBezTo>
                      <a:pt x="0" y="0"/>
                      <a:pt x="0" y="18534"/>
                      <a:pt x="0" y="18534"/>
                    </a:cubicBezTo>
                    <a:cubicBezTo>
                      <a:pt x="14954" y="15263"/>
                      <a:pt x="18000" y="21600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90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75" name="Freeform 6"/>
              <p:cNvSpPr/>
              <p:nvPr/>
            </p:nvSpPr>
            <p:spPr>
              <a:xfrm flipH="1" rot="5400000">
                <a:off x="6626698" y="202088"/>
                <a:ext cx="990609" cy="6054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2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4954" y="16353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E1B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76" name="Freeform 7"/>
              <p:cNvSpPr/>
              <p:nvPr/>
            </p:nvSpPr>
            <p:spPr>
              <a:xfrm flipH="1" rot="5400000">
                <a:off x="8245897" y="311915"/>
                <a:ext cx="990609" cy="384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01" fill="norm" stroke="1" extrusionOk="0">
                    <a:moveTo>
                      <a:pt x="0" y="2652"/>
                    </a:moveTo>
                    <a:lnTo>
                      <a:pt x="0" y="18531"/>
                    </a:lnTo>
                    <a:cubicBezTo>
                      <a:pt x="3600" y="21158"/>
                      <a:pt x="18000" y="21158"/>
                      <a:pt x="21600" y="18531"/>
                    </a:cubicBezTo>
                    <a:lnTo>
                      <a:pt x="21600" y="2652"/>
                    </a:lnTo>
                    <a:cubicBezTo>
                      <a:pt x="20215" y="-442"/>
                      <a:pt x="16892" y="25"/>
                      <a:pt x="13292" y="25"/>
                    </a:cubicBezTo>
                    <a:cubicBezTo>
                      <a:pt x="9692" y="25"/>
                      <a:pt x="2769" y="2127"/>
                      <a:pt x="0" y="2652"/>
                    </a:cubicBezTo>
                    <a:close/>
                  </a:path>
                </a:pathLst>
              </a:custGeom>
              <a:solidFill>
                <a:srgbClr val="5490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77" name="Freeform 8"/>
              <p:cNvSpPr/>
              <p:nvPr/>
            </p:nvSpPr>
            <p:spPr>
              <a:xfrm flipH="1" rot="5400000">
                <a:off x="7107580" y="279746"/>
                <a:ext cx="990609" cy="4501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834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8000" y="21600"/>
                      <a:pt x="21600" y="18534"/>
                    </a:cubicBezTo>
                    <a:lnTo>
                      <a:pt x="21600" y="0"/>
                    </a:lnTo>
                    <a:cubicBezTo>
                      <a:pt x="8308" y="2862"/>
                      <a:pt x="450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78" name="Freeform 9"/>
              <p:cNvSpPr/>
              <p:nvPr/>
            </p:nvSpPr>
            <p:spPr>
              <a:xfrm flipH="1" rot="5400000">
                <a:off x="7451725" y="217488"/>
                <a:ext cx="990608" cy="5746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0" y="21600"/>
                      <a:pt x="0" y="21600"/>
                    </a:cubicBezTo>
                    <a:cubicBezTo>
                      <a:pt x="3323" y="19059"/>
                      <a:pt x="4708" y="19059"/>
                      <a:pt x="8308" y="19059"/>
                    </a:cubicBezTo>
                    <a:cubicBezTo>
                      <a:pt x="11908" y="19059"/>
                      <a:pt x="18277" y="21600"/>
                      <a:pt x="21600" y="21600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79" name="Freeform 10"/>
              <p:cNvSpPr/>
              <p:nvPr/>
            </p:nvSpPr>
            <p:spPr>
              <a:xfrm flipH="1" rot="5400000">
                <a:off x="7899422" y="288543"/>
                <a:ext cx="990609" cy="4309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18617" fill="norm" stroke="1" extrusionOk="0">
                    <a:moveTo>
                      <a:pt x="0" y="1193"/>
                    </a:moveTo>
                    <a:lnTo>
                      <a:pt x="0" y="17423"/>
                    </a:lnTo>
                    <a:cubicBezTo>
                      <a:pt x="1368" y="20108"/>
                      <a:pt x="4649" y="17423"/>
                      <a:pt x="8203" y="17423"/>
                    </a:cubicBezTo>
                    <a:cubicBezTo>
                      <a:pt x="11757" y="17423"/>
                      <a:pt x="19140" y="20108"/>
                      <a:pt x="21327" y="17423"/>
                    </a:cubicBezTo>
                    <a:lnTo>
                      <a:pt x="21327" y="1193"/>
                    </a:lnTo>
                    <a:cubicBezTo>
                      <a:pt x="18319" y="-1492"/>
                      <a:pt x="6836" y="1193"/>
                      <a:pt x="3281" y="1193"/>
                    </a:cubicBezTo>
                    <a:cubicBezTo>
                      <a:pt x="-273" y="1193"/>
                      <a:pt x="684" y="1193"/>
                      <a:pt x="0" y="1193"/>
                    </a:cubicBez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80" name="Freeform 11"/>
              <p:cNvSpPr/>
              <p:nvPr/>
            </p:nvSpPr>
            <p:spPr>
              <a:xfrm flipH="1" rot="5400000">
                <a:off x="3090008" y="195999"/>
                <a:ext cx="990608" cy="600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398" fill="norm" stroke="1" extrusionOk="0">
                    <a:moveTo>
                      <a:pt x="0" y="0"/>
                    </a:moveTo>
                    <a:cubicBezTo>
                      <a:pt x="0" y="0"/>
                      <a:pt x="0" y="18534"/>
                      <a:pt x="0" y="18534"/>
                    </a:cubicBezTo>
                    <a:cubicBezTo>
                      <a:pt x="14954" y="15263"/>
                      <a:pt x="18000" y="21600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90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81" name="Freeform 12"/>
              <p:cNvSpPr/>
              <p:nvPr/>
            </p:nvSpPr>
            <p:spPr>
              <a:xfrm flipH="1" rot="5400000">
                <a:off x="3629497" y="194151"/>
                <a:ext cx="990609" cy="605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2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4954" y="16353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82" name="Freeform 13"/>
              <p:cNvSpPr/>
              <p:nvPr/>
            </p:nvSpPr>
            <p:spPr>
              <a:xfrm flipH="1" rot="5400000">
                <a:off x="5250284" y="303977"/>
                <a:ext cx="990609" cy="384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01" fill="norm" stroke="1" extrusionOk="0">
                    <a:moveTo>
                      <a:pt x="0" y="2652"/>
                    </a:moveTo>
                    <a:lnTo>
                      <a:pt x="0" y="18531"/>
                    </a:lnTo>
                    <a:cubicBezTo>
                      <a:pt x="3600" y="21158"/>
                      <a:pt x="18000" y="21158"/>
                      <a:pt x="21600" y="18531"/>
                    </a:cubicBezTo>
                    <a:lnTo>
                      <a:pt x="21600" y="2652"/>
                    </a:lnTo>
                    <a:cubicBezTo>
                      <a:pt x="20215" y="-442"/>
                      <a:pt x="16892" y="25"/>
                      <a:pt x="13292" y="25"/>
                    </a:cubicBezTo>
                    <a:cubicBezTo>
                      <a:pt x="9692" y="25"/>
                      <a:pt x="2769" y="2127"/>
                      <a:pt x="0" y="2652"/>
                    </a:cubicBez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83" name="Freeform 14"/>
              <p:cNvSpPr/>
              <p:nvPr/>
            </p:nvSpPr>
            <p:spPr>
              <a:xfrm flipH="1" rot="5400000">
                <a:off x="4111956" y="271797"/>
                <a:ext cx="990609" cy="450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834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8000" y="21600"/>
                      <a:pt x="21600" y="18534"/>
                    </a:cubicBezTo>
                    <a:lnTo>
                      <a:pt x="21600" y="0"/>
                    </a:lnTo>
                    <a:cubicBezTo>
                      <a:pt x="8308" y="2862"/>
                      <a:pt x="4500" y="0"/>
                      <a:pt x="0" y="0"/>
                    </a:cubicBezTo>
                    <a:close/>
                  </a:path>
                </a:pathLst>
              </a:custGeom>
              <a:solidFill>
                <a:srgbClr val="E1E1B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84" name="Freeform 15"/>
              <p:cNvSpPr/>
              <p:nvPr/>
            </p:nvSpPr>
            <p:spPr>
              <a:xfrm flipH="1" rot="5400000">
                <a:off x="4454522" y="209550"/>
                <a:ext cx="990609" cy="5730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0" y="21600"/>
                      <a:pt x="0" y="21600"/>
                    </a:cubicBezTo>
                    <a:cubicBezTo>
                      <a:pt x="3323" y="19059"/>
                      <a:pt x="4708" y="19059"/>
                      <a:pt x="8308" y="19059"/>
                    </a:cubicBezTo>
                    <a:cubicBezTo>
                      <a:pt x="11908" y="19059"/>
                      <a:pt x="18277" y="21600"/>
                      <a:pt x="21600" y="21600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85" name="Freeform 16"/>
              <p:cNvSpPr/>
              <p:nvPr/>
            </p:nvSpPr>
            <p:spPr>
              <a:xfrm flipH="1" rot="5400000">
                <a:off x="4903809" y="280715"/>
                <a:ext cx="990608" cy="4323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18617" fill="norm" stroke="1" extrusionOk="0">
                    <a:moveTo>
                      <a:pt x="0" y="1193"/>
                    </a:moveTo>
                    <a:lnTo>
                      <a:pt x="0" y="17423"/>
                    </a:lnTo>
                    <a:cubicBezTo>
                      <a:pt x="1368" y="20108"/>
                      <a:pt x="4649" y="17423"/>
                      <a:pt x="8203" y="17423"/>
                    </a:cubicBezTo>
                    <a:cubicBezTo>
                      <a:pt x="11757" y="17423"/>
                      <a:pt x="19140" y="20108"/>
                      <a:pt x="21327" y="17423"/>
                    </a:cubicBezTo>
                    <a:lnTo>
                      <a:pt x="21327" y="1193"/>
                    </a:lnTo>
                    <a:cubicBezTo>
                      <a:pt x="18319" y="-1492"/>
                      <a:pt x="6836" y="1193"/>
                      <a:pt x="3281" y="1193"/>
                    </a:cubicBezTo>
                    <a:cubicBezTo>
                      <a:pt x="-273" y="1193"/>
                      <a:pt x="684" y="1193"/>
                      <a:pt x="0" y="1193"/>
                    </a:cubicBezTo>
                    <a:close/>
                  </a:path>
                </a:pathLst>
              </a:custGeom>
              <a:solidFill>
                <a:srgbClr val="99CC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86" name="Freeform 17"/>
              <p:cNvSpPr/>
              <p:nvPr/>
            </p:nvSpPr>
            <p:spPr>
              <a:xfrm flipH="1" rot="5400000">
                <a:off x="1715231" y="203937"/>
                <a:ext cx="990609" cy="600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398" fill="norm" stroke="1" extrusionOk="0">
                    <a:moveTo>
                      <a:pt x="0" y="0"/>
                    </a:moveTo>
                    <a:cubicBezTo>
                      <a:pt x="0" y="0"/>
                      <a:pt x="0" y="18534"/>
                      <a:pt x="0" y="18534"/>
                    </a:cubicBezTo>
                    <a:cubicBezTo>
                      <a:pt x="14954" y="15263"/>
                      <a:pt x="18000" y="21600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CC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87" name="Freeform 18"/>
              <p:cNvSpPr/>
              <p:nvPr/>
            </p:nvSpPr>
            <p:spPr>
              <a:xfrm flipH="1" rot="5400000">
                <a:off x="2254722" y="202088"/>
                <a:ext cx="990609" cy="6054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2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4954" y="16353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88" name="Freeform 19"/>
              <p:cNvSpPr/>
              <p:nvPr/>
            </p:nvSpPr>
            <p:spPr>
              <a:xfrm flipH="1" rot="5400000">
                <a:off x="878307" y="303977"/>
                <a:ext cx="990608" cy="384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01" fill="norm" stroke="1" extrusionOk="0">
                    <a:moveTo>
                      <a:pt x="0" y="2652"/>
                    </a:moveTo>
                    <a:lnTo>
                      <a:pt x="0" y="18531"/>
                    </a:lnTo>
                    <a:cubicBezTo>
                      <a:pt x="3600" y="21158"/>
                      <a:pt x="18000" y="21158"/>
                      <a:pt x="21600" y="18531"/>
                    </a:cubicBezTo>
                    <a:lnTo>
                      <a:pt x="21600" y="2652"/>
                    </a:lnTo>
                    <a:cubicBezTo>
                      <a:pt x="20215" y="-442"/>
                      <a:pt x="16892" y="25"/>
                      <a:pt x="13292" y="25"/>
                    </a:cubicBezTo>
                    <a:cubicBezTo>
                      <a:pt x="9692" y="25"/>
                      <a:pt x="2769" y="2127"/>
                      <a:pt x="0" y="2652"/>
                    </a:cubicBezTo>
                    <a:close/>
                  </a:path>
                </a:pathLst>
              </a:custGeom>
              <a:solidFill>
                <a:srgbClr val="E1E1B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89" name="Freeform 20"/>
              <p:cNvSpPr/>
              <p:nvPr/>
            </p:nvSpPr>
            <p:spPr>
              <a:xfrm flipH="1">
                <a:off x="-1" y="-2"/>
                <a:ext cx="461965" cy="9921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565"/>
                    </a:moveTo>
                    <a:lnTo>
                      <a:pt x="21600" y="21600"/>
                    </a:lnTo>
                    <a:lnTo>
                      <a:pt x="21600" y="207"/>
                    </a:lnTo>
                    <a:lnTo>
                      <a:pt x="0" y="0"/>
                    </a:lnTo>
                    <a:cubicBezTo>
                      <a:pt x="2895" y="13271"/>
                      <a:pt x="0" y="17073"/>
                      <a:pt x="0" y="21565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90" name="Freeform 21"/>
              <p:cNvSpPr/>
              <p:nvPr/>
            </p:nvSpPr>
            <p:spPr>
              <a:xfrm flipH="1" rot="5400000">
                <a:off x="82546" y="209550"/>
                <a:ext cx="990609" cy="5730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0" y="21600"/>
                      <a:pt x="0" y="21600"/>
                    </a:cubicBezTo>
                    <a:cubicBezTo>
                      <a:pt x="3323" y="19059"/>
                      <a:pt x="4708" y="19059"/>
                      <a:pt x="8308" y="19059"/>
                    </a:cubicBezTo>
                    <a:cubicBezTo>
                      <a:pt x="11908" y="19059"/>
                      <a:pt x="18277" y="21600"/>
                      <a:pt x="21600" y="21600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91" name="Freeform 22"/>
              <p:cNvSpPr/>
              <p:nvPr/>
            </p:nvSpPr>
            <p:spPr>
              <a:xfrm flipH="1" rot="5400000">
                <a:off x="531831" y="280715"/>
                <a:ext cx="990609" cy="4323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18617" fill="norm" stroke="1" extrusionOk="0">
                    <a:moveTo>
                      <a:pt x="0" y="1193"/>
                    </a:moveTo>
                    <a:lnTo>
                      <a:pt x="0" y="17423"/>
                    </a:lnTo>
                    <a:cubicBezTo>
                      <a:pt x="1368" y="20108"/>
                      <a:pt x="4649" y="17423"/>
                      <a:pt x="8203" y="17423"/>
                    </a:cubicBezTo>
                    <a:cubicBezTo>
                      <a:pt x="11757" y="17423"/>
                      <a:pt x="19140" y="20108"/>
                      <a:pt x="21327" y="17423"/>
                    </a:cubicBezTo>
                    <a:lnTo>
                      <a:pt x="21327" y="1193"/>
                    </a:lnTo>
                    <a:cubicBezTo>
                      <a:pt x="18319" y="-1492"/>
                      <a:pt x="6836" y="1193"/>
                      <a:pt x="3281" y="1193"/>
                    </a:cubicBezTo>
                    <a:cubicBezTo>
                      <a:pt x="-273" y="1193"/>
                      <a:pt x="684" y="1193"/>
                      <a:pt x="0" y="1193"/>
                    </a:cubicBez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sp>
          <p:nvSpPr>
            <p:cNvPr id="193" name="Freeform 23"/>
            <p:cNvSpPr/>
            <p:nvPr/>
          </p:nvSpPr>
          <p:spPr>
            <a:xfrm>
              <a:off x="-2" y="-2"/>
              <a:ext cx="9147180" cy="443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651" fill="norm" stroke="1" extrusionOk="0">
                  <a:moveTo>
                    <a:pt x="21600" y="10996"/>
                  </a:moveTo>
                  <a:cubicBezTo>
                    <a:pt x="15351" y="21600"/>
                    <a:pt x="13072" y="5218"/>
                    <a:pt x="0" y="10548"/>
                  </a:cubicBezTo>
                  <a:lnTo>
                    <a:pt x="0" y="224"/>
                  </a:lnTo>
                  <a:lnTo>
                    <a:pt x="21600" y="0"/>
                  </a:lnTo>
                  <a:lnTo>
                    <a:pt x="21600" y="1099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767676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94" name="Freeform 24"/>
            <p:cNvSpPr/>
            <p:nvPr/>
          </p:nvSpPr>
          <p:spPr>
            <a:xfrm>
              <a:off x="-1" y="763589"/>
              <a:ext cx="9145591" cy="300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3200"/>
                  </a:moveTo>
                  <a:cubicBezTo>
                    <a:pt x="17997" y="0"/>
                    <a:pt x="2962" y="18400"/>
                    <a:pt x="0" y="0"/>
                  </a:cubicBezTo>
                  <a:lnTo>
                    <a:pt x="0" y="21600"/>
                  </a:lnTo>
                  <a:lnTo>
                    <a:pt x="21596" y="21600"/>
                  </a:lnTo>
                  <a:lnTo>
                    <a:pt x="21600" y="32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67676"/>
                </a:gs>
                <a:gs pos="100000">
                  <a:srgbClr val="FFFFFF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196" name="Title Text"/>
          <p:cNvSpPr txBox="1"/>
          <p:nvPr>
            <p:ph type="title"/>
          </p:nvPr>
        </p:nvSpPr>
        <p:spPr>
          <a:xfrm>
            <a:off x="1173162" y="1341437"/>
            <a:ext cx="7772401" cy="1143001"/>
          </a:xfrm>
          <a:prstGeom prst="rect">
            <a:avLst/>
          </a:prstGeom>
        </p:spPr>
        <p:txBody>
          <a:bodyPr/>
          <a:lstStyle>
            <a:lvl1pPr algn="l" defTabSz="914400">
              <a:defRPr>
                <a:solidFill>
                  <a:srgbClr val="0033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7" name="Body Level One…"/>
          <p:cNvSpPr txBox="1"/>
          <p:nvPr>
            <p:ph type="body" sz="quarter" idx="1"/>
          </p:nvPr>
        </p:nvSpPr>
        <p:spPr>
          <a:xfrm>
            <a:off x="1166812" y="3886200"/>
            <a:ext cx="6400802" cy="1752600"/>
          </a:xfrm>
          <a:prstGeom prst="rect">
            <a:avLst/>
          </a:prstGeom>
        </p:spPr>
        <p:txBody>
          <a:bodyPr/>
          <a:lstStyle>
            <a:lvl1pPr marL="0" indent="0" defTabSz="914400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defTabSz="914400">
              <a:buFontTx/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3pPr>
            <a:lvl4pPr defTabSz="914400">
              <a:buFontTx/>
              <a:buChar char="–"/>
              <a:defRPr>
                <a:latin typeface="Arial"/>
                <a:ea typeface="Arial"/>
                <a:cs typeface="Arial"/>
                <a:sym typeface="Arial"/>
              </a:defRPr>
            </a:lvl4pPr>
            <a:lvl5pPr defTabSz="914400">
              <a:buFontTx/>
              <a:buChar char="»"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8" name="Slide Number"/>
          <p:cNvSpPr txBox="1"/>
          <p:nvPr>
            <p:ph type="sldNum" sz="quarter" idx="2"/>
          </p:nvPr>
        </p:nvSpPr>
        <p:spPr>
          <a:xfrm>
            <a:off x="8613498" y="6248400"/>
            <a:ext cx="301905" cy="288820"/>
          </a:xfrm>
          <a:prstGeom prst="rect">
            <a:avLst/>
          </a:prstGeom>
        </p:spPr>
        <p:txBody>
          <a:bodyPr anchor="t"/>
          <a:lstStyle>
            <a:lvl1pPr>
              <a:spcBef>
                <a:spcPts val="800"/>
              </a:spcBef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" name="Group 1026"/>
          <p:cNvGrpSpPr/>
          <p:nvPr/>
        </p:nvGrpSpPr>
        <p:grpSpPr>
          <a:xfrm>
            <a:off x="-3" y="-4765"/>
            <a:ext cx="1063632" cy="6858008"/>
            <a:chOff x="-1" y="0"/>
            <a:chExt cx="1063630" cy="6858007"/>
          </a:xfrm>
        </p:grpSpPr>
        <p:grpSp>
          <p:nvGrpSpPr>
            <p:cNvPr id="224" name="Group 1027"/>
            <p:cNvGrpSpPr/>
            <p:nvPr/>
          </p:nvGrpSpPr>
          <p:grpSpPr>
            <a:xfrm>
              <a:off x="41273" y="593"/>
              <a:ext cx="1000135" cy="6857414"/>
              <a:chOff x="-1" y="0"/>
              <a:chExt cx="1000133" cy="6857412"/>
            </a:xfrm>
          </p:grpSpPr>
          <p:sp>
            <p:nvSpPr>
              <p:cNvPr id="205" name="Freeform 1028"/>
              <p:cNvSpPr/>
              <p:nvPr/>
            </p:nvSpPr>
            <p:spPr>
              <a:xfrm flipH="1">
                <a:off x="8730" y="-1"/>
                <a:ext cx="990608" cy="6837775"/>
              </a:xfrm>
              <a:prstGeom prst="rect">
                <a:avLst/>
              </a:prstGeom>
              <a:solidFill>
                <a:srgbClr val="0099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06" name="Freeform 1029"/>
              <p:cNvSpPr/>
              <p:nvPr/>
            </p:nvSpPr>
            <p:spPr>
              <a:xfrm flipH="1">
                <a:off x="8730" y="1697242"/>
                <a:ext cx="990608" cy="4499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398" fill="norm" stroke="1" extrusionOk="0">
                    <a:moveTo>
                      <a:pt x="0" y="0"/>
                    </a:moveTo>
                    <a:cubicBezTo>
                      <a:pt x="0" y="0"/>
                      <a:pt x="0" y="18534"/>
                      <a:pt x="0" y="18534"/>
                    </a:cubicBezTo>
                    <a:cubicBezTo>
                      <a:pt x="14954" y="15263"/>
                      <a:pt x="18000" y="21600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90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07" name="Freeform 1030"/>
              <p:cNvSpPr/>
              <p:nvPr/>
            </p:nvSpPr>
            <p:spPr>
              <a:xfrm flipH="1">
                <a:off x="9524" y="1290784"/>
                <a:ext cx="990608" cy="4539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2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4954" y="16353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E1B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08" name="Freeform 1031"/>
              <p:cNvSpPr/>
              <p:nvPr/>
            </p:nvSpPr>
            <p:spPr>
              <a:xfrm flipH="1">
                <a:off x="8730" y="159742"/>
                <a:ext cx="990608" cy="2880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01" fill="norm" stroke="1" extrusionOk="0">
                    <a:moveTo>
                      <a:pt x="0" y="2652"/>
                    </a:moveTo>
                    <a:lnTo>
                      <a:pt x="0" y="18531"/>
                    </a:lnTo>
                    <a:cubicBezTo>
                      <a:pt x="3600" y="21158"/>
                      <a:pt x="18000" y="21158"/>
                      <a:pt x="21600" y="18531"/>
                    </a:cubicBezTo>
                    <a:lnTo>
                      <a:pt x="21600" y="2652"/>
                    </a:lnTo>
                    <a:cubicBezTo>
                      <a:pt x="20215" y="-442"/>
                      <a:pt x="16892" y="25"/>
                      <a:pt x="13292" y="25"/>
                    </a:cubicBezTo>
                    <a:cubicBezTo>
                      <a:pt x="9692" y="25"/>
                      <a:pt x="2769" y="2127"/>
                      <a:pt x="0" y="2652"/>
                    </a:cubicBezTo>
                    <a:close/>
                  </a:path>
                </a:pathLst>
              </a:custGeom>
              <a:solidFill>
                <a:srgbClr val="5490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09" name="Freeform 1032"/>
              <p:cNvSpPr/>
              <p:nvPr/>
            </p:nvSpPr>
            <p:spPr>
              <a:xfrm flipH="1">
                <a:off x="9524" y="988471"/>
                <a:ext cx="990608" cy="3375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834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8000" y="21600"/>
                      <a:pt x="21600" y="18534"/>
                    </a:cubicBezTo>
                    <a:lnTo>
                      <a:pt x="21600" y="0"/>
                    </a:lnTo>
                    <a:cubicBezTo>
                      <a:pt x="8308" y="2862"/>
                      <a:pt x="450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10" name="Freeform 1033"/>
              <p:cNvSpPr/>
              <p:nvPr/>
            </p:nvSpPr>
            <p:spPr>
              <a:xfrm flipH="1">
                <a:off x="9524" y="683776"/>
                <a:ext cx="990608" cy="4308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0" y="21600"/>
                      <a:pt x="0" y="21600"/>
                    </a:cubicBezTo>
                    <a:cubicBezTo>
                      <a:pt x="3323" y="19059"/>
                      <a:pt x="4708" y="19059"/>
                      <a:pt x="8308" y="19059"/>
                    </a:cubicBezTo>
                    <a:cubicBezTo>
                      <a:pt x="11908" y="19059"/>
                      <a:pt x="18277" y="21600"/>
                      <a:pt x="21600" y="21600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11" name="Freeform 1034"/>
              <p:cNvSpPr/>
              <p:nvPr/>
            </p:nvSpPr>
            <p:spPr>
              <a:xfrm flipH="1">
                <a:off x="8731" y="401987"/>
                <a:ext cx="990607" cy="3231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18617" fill="norm" stroke="1" extrusionOk="0">
                    <a:moveTo>
                      <a:pt x="0" y="1193"/>
                    </a:moveTo>
                    <a:lnTo>
                      <a:pt x="0" y="17423"/>
                    </a:lnTo>
                    <a:cubicBezTo>
                      <a:pt x="1368" y="20108"/>
                      <a:pt x="4649" y="17423"/>
                      <a:pt x="8203" y="17423"/>
                    </a:cubicBezTo>
                    <a:cubicBezTo>
                      <a:pt x="11757" y="17423"/>
                      <a:pt x="19140" y="20108"/>
                      <a:pt x="21327" y="17423"/>
                    </a:cubicBezTo>
                    <a:lnTo>
                      <a:pt x="21327" y="1193"/>
                    </a:lnTo>
                    <a:cubicBezTo>
                      <a:pt x="18319" y="-1492"/>
                      <a:pt x="6836" y="1193"/>
                      <a:pt x="3281" y="1193"/>
                    </a:cubicBezTo>
                    <a:cubicBezTo>
                      <a:pt x="-273" y="1193"/>
                      <a:pt x="684" y="1193"/>
                      <a:pt x="0" y="1193"/>
                    </a:cubicBez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12" name="Freeform 1035"/>
              <p:cNvSpPr/>
              <p:nvPr/>
            </p:nvSpPr>
            <p:spPr>
              <a:xfrm flipH="1">
                <a:off x="791" y="3944365"/>
                <a:ext cx="990609" cy="4499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398" fill="norm" stroke="1" extrusionOk="0">
                    <a:moveTo>
                      <a:pt x="0" y="0"/>
                    </a:moveTo>
                    <a:cubicBezTo>
                      <a:pt x="0" y="0"/>
                      <a:pt x="0" y="18534"/>
                      <a:pt x="0" y="18534"/>
                    </a:cubicBezTo>
                    <a:cubicBezTo>
                      <a:pt x="14954" y="15263"/>
                      <a:pt x="18000" y="21600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90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13" name="Freeform 1036"/>
              <p:cNvSpPr/>
              <p:nvPr/>
            </p:nvSpPr>
            <p:spPr>
              <a:xfrm flipH="1">
                <a:off x="1585" y="3537905"/>
                <a:ext cx="990609" cy="4539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2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4954" y="16353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14" name="Freeform 1037"/>
              <p:cNvSpPr/>
              <p:nvPr/>
            </p:nvSpPr>
            <p:spPr>
              <a:xfrm flipH="1">
                <a:off x="791" y="2405674"/>
                <a:ext cx="990609" cy="2880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01" fill="norm" stroke="1" extrusionOk="0">
                    <a:moveTo>
                      <a:pt x="0" y="2652"/>
                    </a:moveTo>
                    <a:lnTo>
                      <a:pt x="0" y="18531"/>
                    </a:lnTo>
                    <a:cubicBezTo>
                      <a:pt x="3600" y="21158"/>
                      <a:pt x="18000" y="21158"/>
                      <a:pt x="21600" y="18531"/>
                    </a:cubicBezTo>
                    <a:lnTo>
                      <a:pt x="21600" y="2652"/>
                    </a:lnTo>
                    <a:cubicBezTo>
                      <a:pt x="20215" y="-442"/>
                      <a:pt x="16892" y="25"/>
                      <a:pt x="13292" y="25"/>
                    </a:cubicBezTo>
                    <a:cubicBezTo>
                      <a:pt x="9692" y="25"/>
                      <a:pt x="2769" y="2127"/>
                      <a:pt x="0" y="2652"/>
                    </a:cubicBez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15" name="Freeform 1038"/>
              <p:cNvSpPr/>
              <p:nvPr/>
            </p:nvSpPr>
            <p:spPr>
              <a:xfrm flipH="1">
                <a:off x="1585" y="3234401"/>
                <a:ext cx="990609" cy="3375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83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8000" y="21600"/>
                      <a:pt x="21600" y="18534"/>
                    </a:cubicBezTo>
                    <a:lnTo>
                      <a:pt x="21600" y="0"/>
                    </a:lnTo>
                    <a:cubicBezTo>
                      <a:pt x="8308" y="2862"/>
                      <a:pt x="4500" y="0"/>
                      <a:pt x="0" y="0"/>
                    </a:cubicBezTo>
                    <a:close/>
                  </a:path>
                </a:pathLst>
              </a:custGeom>
              <a:solidFill>
                <a:srgbClr val="E1E1B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16" name="Freeform 1039"/>
              <p:cNvSpPr/>
              <p:nvPr/>
            </p:nvSpPr>
            <p:spPr>
              <a:xfrm flipH="1">
                <a:off x="791" y="2931492"/>
                <a:ext cx="990609" cy="4296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0" y="21600"/>
                      <a:pt x="0" y="21600"/>
                    </a:cubicBezTo>
                    <a:cubicBezTo>
                      <a:pt x="3323" y="19059"/>
                      <a:pt x="4708" y="19059"/>
                      <a:pt x="8308" y="19059"/>
                    </a:cubicBezTo>
                    <a:cubicBezTo>
                      <a:pt x="11908" y="19059"/>
                      <a:pt x="18277" y="21600"/>
                      <a:pt x="21600" y="21600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17" name="Freeform 1040"/>
              <p:cNvSpPr/>
              <p:nvPr/>
            </p:nvSpPr>
            <p:spPr>
              <a:xfrm flipH="1">
                <a:off x="1587" y="2647404"/>
                <a:ext cx="990607" cy="3241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18617" fill="norm" stroke="1" extrusionOk="0">
                    <a:moveTo>
                      <a:pt x="0" y="1193"/>
                    </a:moveTo>
                    <a:lnTo>
                      <a:pt x="0" y="17423"/>
                    </a:lnTo>
                    <a:cubicBezTo>
                      <a:pt x="1368" y="20108"/>
                      <a:pt x="4649" y="17423"/>
                      <a:pt x="8203" y="17423"/>
                    </a:cubicBezTo>
                    <a:cubicBezTo>
                      <a:pt x="11757" y="17423"/>
                      <a:pt x="19140" y="20108"/>
                      <a:pt x="21327" y="17423"/>
                    </a:cubicBezTo>
                    <a:lnTo>
                      <a:pt x="21327" y="1193"/>
                    </a:lnTo>
                    <a:cubicBezTo>
                      <a:pt x="18319" y="-1492"/>
                      <a:pt x="6836" y="1193"/>
                      <a:pt x="3281" y="1193"/>
                    </a:cubicBezTo>
                    <a:cubicBezTo>
                      <a:pt x="-273" y="1193"/>
                      <a:pt x="684" y="1193"/>
                      <a:pt x="0" y="1193"/>
                    </a:cubicBezTo>
                    <a:close/>
                  </a:path>
                </a:pathLst>
              </a:custGeom>
              <a:solidFill>
                <a:srgbClr val="99CC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18" name="Freeform 1041"/>
              <p:cNvSpPr/>
              <p:nvPr/>
            </p:nvSpPr>
            <p:spPr>
              <a:xfrm flipH="1">
                <a:off x="8730" y="4975088"/>
                <a:ext cx="990608" cy="4499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398" fill="norm" stroke="1" extrusionOk="0">
                    <a:moveTo>
                      <a:pt x="0" y="0"/>
                    </a:moveTo>
                    <a:cubicBezTo>
                      <a:pt x="0" y="0"/>
                      <a:pt x="0" y="18534"/>
                      <a:pt x="0" y="18534"/>
                    </a:cubicBezTo>
                    <a:cubicBezTo>
                      <a:pt x="14954" y="15263"/>
                      <a:pt x="18000" y="21600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CC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19" name="Freeform 1042"/>
              <p:cNvSpPr/>
              <p:nvPr/>
            </p:nvSpPr>
            <p:spPr>
              <a:xfrm flipH="1">
                <a:off x="9523" y="4568631"/>
                <a:ext cx="990608" cy="453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2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4954" y="16353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20" name="Freeform 1043"/>
              <p:cNvSpPr/>
              <p:nvPr/>
            </p:nvSpPr>
            <p:spPr>
              <a:xfrm flipH="1">
                <a:off x="791" y="5683521"/>
                <a:ext cx="990609" cy="288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01" fill="norm" stroke="1" extrusionOk="0">
                    <a:moveTo>
                      <a:pt x="0" y="2652"/>
                    </a:moveTo>
                    <a:lnTo>
                      <a:pt x="0" y="18531"/>
                    </a:lnTo>
                    <a:cubicBezTo>
                      <a:pt x="3600" y="21158"/>
                      <a:pt x="18000" y="21158"/>
                      <a:pt x="21600" y="18531"/>
                    </a:cubicBezTo>
                    <a:lnTo>
                      <a:pt x="21600" y="2652"/>
                    </a:lnTo>
                    <a:cubicBezTo>
                      <a:pt x="20215" y="-442"/>
                      <a:pt x="16892" y="25"/>
                      <a:pt x="13292" y="25"/>
                    </a:cubicBezTo>
                    <a:cubicBezTo>
                      <a:pt x="9692" y="25"/>
                      <a:pt x="2769" y="2127"/>
                      <a:pt x="0" y="2652"/>
                    </a:cubicBezTo>
                    <a:close/>
                  </a:path>
                </a:pathLst>
              </a:custGeom>
              <a:solidFill>
                <a:srgbClr val="E1E1B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21" name="Freeform 1044"/>
              <p:cNvSpPr/>
              <p:nvPr/>
            </p:nvSpPr>
            <p:spPr>
              <a:xfrm flipH="1" rot="16200000">
                <a:off x="322918" y="6188137"/>
                <a:ext cx="346356" cy="9921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565"/>
                    </a:moveTo>
                    <a:lnTo>
                      <a:pt x="21600" y="21600"/>
                    </a:lnTo>
                    <a:lnTo>
                      <a:pt x="21600" y="207"/>
                    </a:lnTo>
                    <a:lnTo>
                      <a:pt x="0" y="0"/>
                    </a:lnTo>
                    <a:cubicBezTo>
                      <a:pt x="2895" y="13271"/>
                      <a:pt x="0" y="17073"/>
                      <a:pt x="0" y="21565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22" name="Freeform 1045"/>
              <p:cNvSpPr/>
              <p:nvPr/>
            </p:nvSpPr>
            <p:spPr>
              <a:xfrm flipH="1">
                <a:off x="791" y="6209339"/>
                <a:ext cx="990609" cy="4296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0" y="21600"/>
                      <a:pt x="0" y="21600"/>
                    </a:cubicBezTo>
                    <a:cubicBezTo>
                      <a:pt x="3323" y="19059"/>
                      <a:pt x="4708" y="19059"/>
                      <a:pt x="8308" y="19059"/>
                    </a:cubicBezTo>
                    <a:cubicBezTo>
                      <a:pt x="11908" y="19059"/>
                      <a:pt x="18277" y="21600"/>
                      <a:pt x="21600" y="21600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23" name="Freeform 1046"/>
              <p:cNvSpPr/>
              <p:nvPr/>
            </p:nvSpPr>
            <p:spPr>
              <a:xfrm flipH="1">
                <a:off x="1587" y="5925251"/>
                <a:ext cx="990607" cy="324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18617" fill="norm" stroke="1" extrusionOk="0">
                    <a:moveTo>
                      <a:pt x="0" y="1193"/>
                    </a:moveTo>
                    <a:lnTo>
                      <a:pt x="0" y="17423"/>
                    </a:lnTo>
                    <a:cubicBezTo>
                      <a:pt x="1368" y="20108"/>
                      <a:pt x="4649" y="17423"/>
                      <a:pt x="8203" y="17423"/>
                    </a:cubicBezTo>
                    <a:cubicBezTo>
                      <a:pt x="11757" y="17423"/>
                      <a:pt x="19140" y="20108"/>
                      <a:pt x="21327" y="17423"/>
                    </a:cubicBezTo>
                    <a:lnTo>
                      <a:pt x="21327" y="1193"/>
                    </a:lnTo>
                    <a:cubicBezTo>
                      <a:pt x="18319" y="-1492"/>
                      <a:pt x="6836" y="1193"/>
                      <a:pt x="3281" y="1193"/>
                    </a:cubicBezTo>
                    <a:cubicBezTo>
                      <a:pt x="-273" y="1193"/>
                      <a:pt x="684" y="1193"/>
                      <a:pt x="0" y="1193"/>
                    </a:cubicBez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sp>
          <p:nvSpPr>
            <p:cNvPr id="225" name="Freeform 1047"/>
            <p:cNvSpPr/>
            <p:nvPr/>
          </p:nvSpPr>
          <p:spPr>
            <a:xfrm>
              <a:off x="-2" y="-2"/>
              <a:ext cx="443665" cy="6858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651" h="21600" fill="norm" stroke="1" extrusionOk="0">
                  <a:moveTo>
                    <a:pt x="10996" y="0"/>
                  </a:moveTo>
                  <a:cubicBezTo>
                    <a:pt x="21600" y="6249"/>
                    <a:pt x="5218" y="8528"/>
                    <a:pt x="10548" y="21600"/>
                  </a:cubicBezTo>
                  <a:lnTo>
                    <a:pt x="224" y="21600"/>
                  </a:lnTo>
                  <a:lnTo>
                    <a:pt x="0" y="0"/>
                  </a:lnTo>
                  <a:lnTo>
                    <a:pt x="1099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767676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26" name="Freeform 1048"/>
            <p:cNvSpPr/>
            <p:nvPr/>
          </p:nvSpPr>
          <p:spPr>
            <a:xfrm>
              <a:off x="763589" y="-1"/>
              <a:ext cx="300041" cy="6856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00" y="0"/>
                  </a:moveTo>
                  <a:cubicBezTo>
                    <a:pt x="0" y="3603"/>
                    <a:pt x="18400" y="18638"/>
                    <a:pt x="0" y="21600"/>
                  </a:cubicBezTo>
                  <a:lnTo>
                    <a:pt x="21600" y="21600"/>
                  </a:lnTo>
                  <a:lnTo>
                    <a:pt x="21600" y="4"/>
                  </a:lnTo>
                  <a:lnTo>
                    <a:pt x="32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67676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228" name="Title Text"/>
          <p:cNvSpPr txBox="1"/>
          <p:nvPr>
            <p:ph type="title"/>
          </p:nvPr>
        </p:nvSpPr>
        <p:spPr>
          <a:xfrm>
            <a:off x="1173162" y="457200"/>
            <a:ext cx="7772401" cy="1143000"/>
          </a:xfrm>
          <a:prstGeom prst="rect">
            <a:avLst/>
          </a:prstGeom>
        </p:spPr>
        <p:txBody>
          <a:bodyPr/>
          <a:lstStyle>
            <a:lvl1pPr algn="l" defTabSz="914400">
              <a:defRPr>
                <a:solidFill>
                  <a:srgbClr val="0033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9" name="Body Level One…"/>
          <p:cNvSpPr txBox="1"/>
          <p:nvPr>
            <p:ph type="body" idx="1"/>
          </p:nvPr>
        </p:nvSpPr>
        <p:spPr>
          <a:xfrm>
            <a:off x="1173162" y="1981200"/>
            <a:ext cx="7772401" cy="4114800"/>
          </a:xfrm>
          <a:prstGeom prst="rect">
            <a:avLst/>
          </a:prstGeom>
        </p:spPr>
        <p:txBody>
          <a:bodyPr/>
          <a:lstStyle>
            <a:lvl1pPr defTabSz="914400">
              <a:buClr>
                <a:srgbClr val="0099CC"/>
              </a:buClr>
              <a:buSzPct val="70000"/>
              <a:buChar char="n"/>
              <a:defRPr>
                <a:latin typeface="Arial"/>
                <a:ea typeface="Arial"/>
                <a:cs typeface="Arial"/>
                <a:sym typeface="Arial"/>
              </a:defRPr>
            </a:lvl1pPr>
            <a:lvl2pPr defTabSz="914400">
              <a:buClr>
                <a:srgbClr val="0099CC"/>
              </a:buClr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 defTabSz="914400">
              <a:buClr>
                <a:srgbClr val="0099CC"/>
              </a:buClr>
              <a:defRPr>
                <a:latin typeface="Arial"/>
                <a:ea typeface="Arial"/>
                <a:cs typeface="Arial"/>
                <a:sym typeface="Arial"/>
              </a:defRPr>
            </a:lvl3pPr>
            <a:lvl4pPr defTabSz="914400">
              <a:buClr>
                <a:srgbClr val="0099CC"/>
              </a:buClr>
              <a:buChar char="–"/>
              <a:defRPr>
                <a:latin typeface="Arial"/>
                <a:ea typeface="Arial"/>
                <a:cs typeface="Arial"/>
                <a:sym typeface="Arial"/>
              </a:defRPr>
            </a:lvl4pPr>
            <a:lvl5pPr defTabSz="914400">
              <a:buClr>
                <a:srgbClr val="0099CC"/>
              </a:buClr>
              <a:buChar char="»"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0" name="Slide Number"/>
          <p:cNvSpPr txBox="1"/>
          <p:nvPr>
            <p:ph type="sldNum" sz="quarter" idx="2"/>
          </p:nvPr>
        </p:nvSpPr>
        <p:spPr>
          <a:xfrm>
            <a:off x="8613498" y="6248400"/>
            <a:ext cx="301905" cy="288820"/>
          </a:xfrm>
          <a:prstGeom prst="rect">
            <a:avLst/>
          </a:prstGeom>
        </p:spPr>
        <p:txBody>
          <a:bodyPr anchor="t"/>
          <a:lstStyle>
            <a:lvl1pPr>
              <a:spcBef>
                <a:spcPts val="800"/>
              </a:spcBef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itle Text"/>
          <p:cNvSpPr txBox="1"/>
          <p:nvPr>
            <p:ph type="title"/>
          </p:nvPr>
        </p:nvSpPr>
        <p:spPr>
          <a:xfrm>
            <a:off x="1173162" y="457200"/>
            <a:ext cx="7772401" cy="1143000"/>
          </a:xfrm>
          <a:prstGeom prst="rect">
            <a:avLst/>
          </a:prstGeom>
        </p:spPr>
        <p:txBody>
          <a:bodyPr/>
          <a:lstStyle>
            <a:lvl1pPr algn="l" defTabSz="914400">
              <a:defRPr>
                <a:solidFill>
                  <a:srgbClr val="0033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8" name="Body Level One…"/>
          <p:cNvSpPr txBox="1"/>
          <p:nvPr>
            <p:ph type="body" idx="1"/>
          </p:nvPr>
        </p:nvSpPr>
        <p:spPr>
          <a:xfrm>
            <a:off x="1173162" y="1981200"/>
            <a:ext cx="7772401" cy="4114800"/>
          </a:xfrm>
          <a:prstGeom prst="rect">
            <a:avLst/>
          </a:prstGeom>
        </p:spPr>
        <p:txBody>
          <a:bodyPr/>
          <a:lstStyle>
            <a:lvl1pPr defTabSz="914400">
              <a:buClr>
                <a:srgbClr val="0099CC"/>
              </a:buClr>
              <a:buSzPct val="70000"/>
              <a:buChar char="n"/>
              <a:defRPr>
                <a:latin typeface="Arial"/>
                <a:ea typeface="Arial"/>
                <a:cs typeface="Arial"/>
                <a:sym typeface="Arial"/>
              </a:defRPr>
            </a:lvl1pPr>
            <a:lvl2pPr defTabSz="914400">
              <a:buClr>
                <a:srgbClr val="0099CC"/>
              </a:buClr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 defTabSz="914400">
              <a:buClr>
                <a:srgbClr val="0099CC"/>
              </a:buClr>
              <a:defRPr>
                <a:latin typeface="Arial"/>
                <a:ea typeface="Arial"/>
                <a:cs typeface="Arial"/>
                <a:sym typeface="Arial"/>
              </a:defRPr>
            </a:lvl3pPr>
            <a:lvl4pPr defTabSz="914400">
              <a:buClr>
                <a:srgbClr val="0099CC"/>
              </a:buClr>
              <a:buChar char="–"/>
              <a:defRPr>
                <a:latin typeface="Arial"/>
                <a:ea typeface="Arial"/>
                <a:cs typeface="Arial"/>
                <a:sym typeface="Arial"/>
              </a:defRPr>
            </a:lvl4pPr>
            <a:lvl5pPr defTabSz="914400">
              <a:buClr>
                <a:srgbClr val="0099CC"/>
              </a:buClr>
              <a:buChar char="»"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9" name="Slide Number"/>
          <p:cNvSpPr txBox="1"/>
          <p:nvPr>
            <p:ph type="sldNum" sz="quarter" idx="2"/>
          </p:nvPr>
        </p:nvSpPr>
        <p:spPr>
          <a:xfrm>
            <a:off x="8613498" y="6248400"/>
            <a:ext cx="301905" cy="288820"/>
          </a:xfrm>
          <a:prstGeom prst="rect">
            <a:avLst/>
          </a:prstGeom>
        </p:spPr>
        <p:txBody>
          <a:bodyPr anchor="t"/>
          <a:lstStyle>
            <a:lvl1pPr>
              <a:spcBef>
                <a:spcPts val="800"/>
              </a:spcBef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" name="Group 1026"/>
          <p:cNvGrpSpPr/>
          <p:nvPr/>
        </p:nvGrpSpPr>
        <p:grpSpPr>
          <a:xfrm>
            <a:off x="-3" y="-4765"/>
            <a:ext cx="1063632" cy="6858008"/>
            <a:chOff x="-1" y="0"/>
            <a:chExt cx="1063630" cy="6858007"/>
          </a:xfrm>
        </p:grpSpPr>
        <p:grpSp>
          <p:nvGrpSpPr>
            <p:cNvPr id="265" name="Group 1027"/>
            <p:cNvGrpSpPr/>
            <p:nvPr/>
          </p:nvGrpSpPr>
          <p:grpSpPr>
            <a:xfrm>
              <a:off x="41273" y="593"/>
              <a:ext cx="1000135" cy="6857414"/>
              <a:chOff x="-1" y="0"/>
              <a:chExt cx="1000133" cy="6857412"/>
            </a:xfrm>
          </p:grpSpPr>
          <p:sp>
            <p:nvSpPr>
              <p:cNvPr id="246" name="Freeform 1028"/>
              <p:cNvSpPr/>
              <p:nvPr/>
            </p:nvSpPr>
            <p:spPr>
              <a:xfrm flipH="1">
                <a:off x="8730" y="-1"/>
                <a:ext cx="990608" cy="6837775"/>
              </a:xfrm>
              <a:prstGeom prst="rect">
                <a:avLst/>
              </a:prstGeom>
              <a:solidFill>
                <a:srgbClr val="0099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47" name="Freeform 1029"/>
              <p:cNvSpPr/>
              <p:nvPr/>
            </p:nvSpPr>
            <p:spPr>
              <a:xfrm flipH="1">
                <a:off x="8730" y="1697242"/>
                <a:ext cx="990608" cy="4499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398" fill="norm" stroke="1" extrusionOk="0">
                    <a:moveTo>
                      <a:pt x="0" y="0"/>
                    </a:moveTo>
                    <a:cubicBezTo>
                      <a:pt x="0" y="0"/>
                      <a:pt x="0" y="18534"/>
                      <a:pt x="0" y="18534"/>
                    </a:cubicBezTo>
                    <a:cubicBezTo>
                      <a:pt x="14954" y="15263"/>
                      <a:pt x="18000" y="21600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90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48" name="Freeform 1030"/>
              <p:cNvSpPr/>
              <p:nvPr/>
            </p:nvSpPr>
            <p:spPr>
              <a:xfrm flipH="1">
                <a:off x="9524" y="1290784"/>
                <a:ext cx="990608" cy="4539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2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4954" y="16353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E1B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49" name="Freeform 1031"/>
              <p:cNvSpPr/>
              <p:nvPr/>
            </p:nvSpPr>
            <p:spPr>
              <a:xfrm flipH="1">
                <a:off x="8730" y="159742"/>
                <a:ext cx="990608" cy="2880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01" fill="norm" stroke="1" extrusionOk="0">
                    <a:moveTo>
                      <a:pt x="0" y="2652"/>
                    </a:moveTo>
                    <a:lnTo>
                      <a:pt x="0" y="18531"/>
                    </a:lnTo>
                    <a:cubicBezTo>
                      <a:pt x="3600" y="21158"/>
                      <a:pt x="18000" y="21158"/>
                      <a:pt x="21600" y="18531"/>
                    </a:cubicBezTo>
                    <a:lnTo>
                      <a:pt x="21600" y="2652"/>
                    </a:lnTo>
                    <a:cubicBezTo>
                      <a:pt x="20215" y="-442"/>
                      <a:pt x="16892" y="25"/>
                      <a:pt x="13292" y="25"/>
                    </a:cubicBezTo>
                    <a:cubicBezTo>
                      <a:pt x="9692" y="25"/>
                      <a:pt x="2769" y="2127"/>
                      <a:pt x="0" y="2652"/>
                    </a:cubicBezTo>
                    <a:close/>
                  </a:path>
                </a:pathLst>
              </a:custGeom>
              <a:solidFill>
                <a:srgbClr val="5490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50" name="Freeform 1032"/>
              <p:cNvSpPr/>
              <p:nvPr/>
            </p:nvSpPr>
            <p:spPr>
              <a:xfrm flipH="1">
                <a:off x="9524" y="988471"/>
                <a:ext cx="990608" cy="3375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834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8000" y="21600"/>
                      <a:pt x="21600" y="18534"/>
                    </a:cubicBezTo>
                    <a:lnTo>
                      <a:pt x="21600" y="0"/>
                    </a:lnTo>
                    <a:cubicBezTo>
                      <a:pt x="8308" y="2862"/>
                      <a:pt x="450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51" name="Freeform 1033"/>
              <p:cNvSpPr/>
              <p:nvPr/>
            </p:nvSpPr>
            <p:spPr>
              <a:xfrm flipH="1">
                <a:off x="9524" y="683776"/>
                <a:ext cx="990608" cy="4308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0" y="21600"/>
                      <a:pt x="0" y="21600"/>
                    </a:cubicBezTo>
                    <a:cubicBezTo>
                      <a:pt x="3323" y="19059"/>
                      <a:pt x="4708" y="19059"/>
                      <a:pt x="8308" y="19059"/>
                    </a:cubicBezTo>
                    <a:cubicBezTo>
                      <a:pt x="11908" y="19059"/>
                      <a:pt x="18277" y="21600"/>
                      <a:pt x="21600" y="21600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52" name="Freeform 1034"/>
              <p:cNvSpPr/>
              <p:nvPr/>
            </p:nvSpPr>
            <p:spPr>
              <a:xfrm flipH="1">
                <a:off x="8731" y="401987"/>
                <a:ext cx="990607" cy="3231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18617" fill="norm" stroke="1" extrusionOk="0">
                    <a:moveTo>
                      <a:pt x="0" y="1193"/>
                    </a:moveTo>
                    <a:lnTo>
                      <a:pt x="0" y="17423"/>
                    </a:lnTo>
                    <a:cubicBezTo>
                      <a:pt x="1368" y="20108"/>
                      <a:pt x="4649" y="17423"/>
                      <a:pt x="8203" y="17423"/>
                    </a:cubicBezTo>
                    <a:cubicBezTo>
                      <a:pt x="11757" y="17423"/>
                      <a:pt x="19140" y="20108"/>
                      <a:pt x="21327" y="17423"/>
                    </a:cubicBezTo>
                    <a:lnTo>
                      <a:pt x="21327" y="1193"/>
                    </a:lnTo>
                    <a:cubicBezTo>
                      <a:pt x="18319" y="-1492"/>
                      <a:pt x="6836" y="1193"/>
                      <a:pt x="3281" y="1193"/>
                    </a:cubicBezTo>
                    <a:cubicBezTo>
                      <a:pt x="-273" y="1193"/>
                      <a:pt x="684" y="1193"/>
                      <a:pt x="0" y="1193"/>
                    </a:cubicBez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53" name="Freeform 1035"/>
              <p:cNvSpPr/>
              <p:nvPr/>
            </p:nvSpPr>
            <p:spPr>
              <a:xfrm flipH="1">
                <a:off x="791" y="3944365"/>
                <a:ext cx="990609" cy="4499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398" fill="norm" stroke="1" extrusionOk="0">
                    <a:moveTo>
                      <a:pt x="0" y="0"/>
                    </a:moveTo>
                    <a:cubicBezTo>
                      <a:pt x="0" y="0"/>
                      <a:pt x="0" y="18534"/>
                      <a:pt x="0" y="18534"/>
                    </a:cubicBezTo>
                    <a:cubicBezTo>
                      <a:pt x="14954" y="15263"/>
                      <a:pt x="18000" y="21600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90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54" name="Freeform 1036"/>
              <p:cNvSpPr/>
              <p:nvPr/>
            </p:nvSpPr>
            <p:spPr>
              <a:xfrm flipH="1">
                <a:off x="1585" y="3537905"/>
                <a:ext cx="990609" cy="4539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2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4954" y="16353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55" name="Freeform 1037"/>
              <p:cNvSpPr/>
              <p:nvPr/>
            </p:nvSpPr>
            <p:spPr>
              <a:xfrm flipH="1">
                <a:off x="791" y="2405674"/>
                <a:ext cx="990609" cy="2880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01" fill="norm" stroke="1" extrusionOk="0">
                    <a:moveTo>
                      <a:pt x="0" y="2652"/>
                    </a:moveTo>
                    <a:lnTo>
                      <a:pt x="0" y="18531"/>
                    </a:lnTo>
                    <a:cubicBezTo>
                      <a:pt x="3600" y="21158"/>
                      <a:pt x="18000" y="21158"/>
                      <a:pt x="21600" y="18531"/>
                    </a:cubicBezTo>
                    <a:lnTo>
                      <a:pt x="21600" y="2652"/>
                    </a:lnTo>
                    <a:cubicBezTo>
                      <a:pt x="20215" y="-442"/>
                      <a:pt x="16892" y="25"/>
                      <a:pt x="13292" y="25"/>
                    </a:cubicBezTo>
                    <a:cubicBezTo>
                      <a:pt x="9692" y="25"/>
                      <a:pt x="2769" y="2127"/>
                      <a:pt x="0" y="2652"/>
                    </a:cubicBez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56" name="Freeform 1038"/>
              <p:cNvSpPr/>
              <p:nvPr/>
            </p:nvSpPr>
            <p:spPr>
              <a:xfrm flipH="1">
                <a:off x="1585" y="3234401"/>
                <a:ext cx="990609" cy="3375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83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8000" y="21600"/>
                      <a:pt x="21600" y="18534"/>
                    </a:cubicBezTo>
                    <a:lnTo>
                      <a:pt x="21600" y="0"/>
                    </a:lnTo>
                    <a:cubicBezTo>
                      <a:pt x="8308" y="2862"/>
                      <a:pt x="4500" y="0"/>
                      <a:pt x="0" y="0"/>
                    </a:cubicBezTo>
                    <a:close/>
                  </a:path>
                </a:pathLst>
              </a:custGeom>
              <a:solidFill>
                <a:srgbClr val="E1E1B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57" name="Freeform 1039"/>
              <p:cNvSpPr/>
              <p:nvPr/>
            </p:nvSpPr>
            <p:spPr>
              <a:xfrm flipH="1">
                <a:off x="791" y="2931492"/>
                <a:ext cx="990609" cy="4296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0" y="21600"/>
                      <a:pt x="0" y="21600"/>
                    </a:cubicBezTo>
                    <a:cubicBezTo>
                      <a:pt x="3323" y="19059"/>
                      <a:pt x="4708" y="19059"/>
                      <a:pt x="8308" y="19059"/>
                    </a:cubicBezTo>
                    <a:cubicBezTo>
                      <a:pt x="11908" y="19059"/>
                      <a:pt x="18277" y="21600"/>
                      <a:pt x="21600" y="21600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58" name="Freeform 1040"/>
              <p:cNvSpPr/>
              <p:nvPr/>
            </p:nvSpPr>
            <p:spPr>
              <a:xfrm flipH="1">
                <a:off x="1587" y="2647404"/>
                <a:ext cx="990607" cy="3241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18617" fill="norm" stroke="1" extrusionOk="0">
                    <a:moveTo>
                      <a:pt x="0" y="1193"/>
                    </a:moveTo>
                    <a:lnTo>
                      <a:pt x="0" y="17423"/>
                    </a:lnTo>
                    <a:cubicBezTo>
                      <a:pt x="1368" y="20108"/>
                      <a:pt x="4649" y="17423"/>
                      <a:pt x="8203" y="17423"/>
                    </a:cubicBezTo>
                    <a:cubicBezTo>
                      <a:pt x="11757" y="17423"/>
                      <a:pt x="19140" y="20108"/>
                      <a:pt x="21327" y="17423"/>
                    </a:cubicBezTo>
                    <a:lnTo>
                      <a:pt x="21327" y="1193"/>
                    </a:lnTo>
                    <a:cubicBezTo>
                      <a:pt x="18319" y="-1492"/>
                      <a:pt x="6836" y="1193"/>
                      <a:pt x="3281" y="1193"/>
                    </a:cubicBezTo>
                    <a:cubicBezTo>
                      <a:pt x="-273" y="1193"/>
                      <a:pt x="684" y="1193"/>
                      <a:pt x="0" y="1193"/>
                    </a:cubicBezTo>
                    <a:close/>
                  </a:path>
                </a:pathLst>
              </a:custGeom>
              <a:solidFill>
                <a:srgbClr val="99CC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59" name="Freeform 1041"/>
              <p:cNvSpPr/>
              <p:nvPr/>
            </p:nvSpPr>
            <p:spPr>
              <a:xfrm flipH="1">
                <a:off x="8730" y="4975088"/>
                <a:ext cx="990608" cy="4499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398" fill="norm" stroke="1" extrusionOk="0">
                    <a:moveTo>
                      <a:pt x="0" y="0"/>
                    </a:moveTo>
                    <a:cubicBezTo>
                      <a:pt x="0" y="0"/>
                      <a:pt x="0" y="18534"/>
                      <a:pt x="0" y="18534"/>
                    </a:cubicBezTo>
                    <a:cubicBezTo>
                      <a:pt x="14954" y="15263"/>
                      <a:pt x="18000" y="21600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CC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60" name="Freeform 1042"/>
              <p:cNvSpPr/>
              <p:nvPr/>
            </p:nvSpPr>
            <p:spPr>
              <a:xfrm flipH="1">
                <a:off x="9523" y="4568631"/>
                <a:ext cx="990608" cy="453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2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4954" y="16353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61" name="Freeform 1043"/>
              <p:cNvSpPr/>
              <p:nvPr/>
            </p:nvSpPr>
            <p:spPr>
              <a:xfrm flipH="1">
                <a:off x="791" y="5683521"/>
                <a:ext cx="990609" cy="288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01" fill="norm" stroke="1" extrusionOk="0">
                    <a:moveTo>
                      <a:pt x="0" y="2652"/>
                    </a:moveTo>
                    <a:lnTo>
                      <a:pt x="0" y="18531"/>
                    </a:lnTo>
                    <a:cubicBezTo>
                      <a:pt x="3600" y="21158"/>
                      <a:pt x="18000" y="21158"/>
                      <a:pt x="21600" y="18531"/>
                    </a:cubicBezTo>
                    <a:lnTo>
                      <a:pt x="21600" y="2652"/>
                    </a:lnTo>
                    <a:cubicBezTo>
                      <a:pt x="20215" y="-442"/>
                      <a:pt x="16892" y="25"/>
                      <a:pt x="13292" y="25"/>
                    </a:cubicBezTo>
                    <a:cubicBezTo>
                      <a:pt x="9692" y="25"/>
                      <a:pt x="2769" y="2127"/>
                      <a:pt x="0" y="2652"/>
                    </a:cubicBezTo>
                    <a:close/>
                  </a:path>
                </a:pathLst>
              </a:custGeom>
              <a:solidFill>
                <a:srgbClr val="E1E1B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62" name="Freeform 1044"/>
              <p:cNvSpPr/>
              <p:nvPr/>
            </p:nvSpPr>
            <p:spPr>
              <a:xfrm flipH="1" rot="16200000">
                <a:off x="322918" y="6188137"/>
                <a:ext cx="346356" cy="9921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565"/>
                    </a:moveTo>
                    <a:lnTo>
                      <a:pt x="21600" y="21600"/>
                    </a:lnTo>
                    <a:lnTo>
                      <a:pt x="21600" y="207"/>
                    </a:lnTo>
                    <a:lnTo>
                      <a:pt x="0" y="0"/>
                    </a:lnTo>
                    <a:cubicBezTo>
                      <a:pt x="2895" y="13271"/>
                      <a:pt x="0" y="17073"/>
                      <a:pt x="0" y="21565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63" name="Freeform 1045"/>
              <p:cNvSpPr/>
              <p:nvPr/>
            </p:nvSpPr>
            <p:spPr>
              <a:xfrm flipH="1">
                <a:off x="791" y="6209339"/>
                <a:ext cx="990609" cy="4296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0" y="21600"/>
                      <a:pt x="0" y="21600"/>
                    </a:cubicBezTo>
                    <a:cubicBezTo>
                      <a:pt x="3323" y="19059"/>
                      <a:pt x="4708" y="19059"/>
                      <a:pt x="8308" y="19059"/>
                    </a:cubicBezTo>
                    <a:cubicBezTo>
                      <a:pt x="11908" y="19059"/>
                      <a:pt x="18277" y="21600"/>
                      <a:pt x="21600" y="21600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64" name="Freeform 1046"/>
              <p:cNvSpPr/>
              <p:nvPr/>
            </p:nvSpPr>
            <p:spPr>
              <a:xfrm flipH="1">
                <a:off x="1587" y="5925251"/>
                <a:ext cx="990607" cy="324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18617" fill="norm" stroke="1" extrusionOk="0">
                    <a:moveTo>
                      <a:pt x="0" y="1193"/>
                    </a:moveTo>
                    <a:lnTo>
                      <a:pt x="0" y="17423"/>
                    </a:lnTo>
                    <a:cubicBezTo>
                      <a:pt x="1368" y="20108"/>
                      <a:pt x="4649" y="17423"/>
                      <a:pt x="8203" y="17423"/>
                    </a:cubicBezTo>
                    <a:cubicBezTo>
                      <a:pt x="11757" y="17423"/>
                      <a:pt x="19140" y="20108"/>
                      <a:pt x="21327" y="17423"/>
                    </a:cubicBezTo>
                    <a:lnTo>
                      <a:pt x="21327" y="1193"/>
                    </a:lnTo>
                    <a:cubicBezTo>
                      <a:pt x="18319" y="-1492"/>
                      <a:pt x="6836" y="1193"/>
                      <a:pt x="3281" y="1193"/>
                    </a:cubicBezTo>
                    <a:cubicBezTo>
                      <a:pt x="-273" y="1193"/>
                      <a:pt x="684" y="1193"/>
                      <a:pt x="0" y="1193"/>
                    </a:cubicBez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sp>
          <p:nvSpPr>
            <p:cNvPr id="266" name="Freeform 1047"/>
            <p:cNvSpPr/>
            <p:nvPr/>
          </p:nvSpPr>
          <p:spPr>
            <a:xfrm>
              <a:off x="-2" y="-2"/>
              <a:ext cx="443665" cy="6858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651" h="21600" fill="norm" stroke="1" extrusionOk="0">
                  <a:moveTo>
                    <a:pt x="10996" y="0"/>
                  </a:moveTo>
                  <a:cubicBezTo>
                    <a:pt x="21600" y="6249"/>
                    <a:pt x="5218" y="8528"/>
                    <a:pt x="10548" y="21600"/>
                  </a:cubicBezTo>
                  <a:lnTo>
                    <a:pt x="224" y="21600"/>
                  </a:lnTo>
                  <a:lnTo>
                    <a:pt x="0" y="0"/>
                  </a:lnTo>
                  <a:lnTo>
                    <a:pt x="1099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767676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67" name="Freeform 1048"/>
            <p:cNvSpPr/>
            <p:nvPr/>
          </p:nvSpPr>
          <p:spPr>
            <a:xfrm>
              <a:off x="763589" y="-1"/>
              <a:ext cx="300041" cy="6856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00" y="0"/>
                  </a:moveTo>
                  <a:cubicBezTo>
                    <a:pt x="0" y="3603"/>
                    <a:pt x="18400" y="18638"/>
                    <a:pt x="0" y="21600"/>
                  </a:cubicBezTo>
                  <a:lnTo>
                    <a:pt x="21600" y="21600"/>
                  </a:lnTo>
                  <a:lnTo>
                    <a:pt x="21600" y="4"/>
                  </a:lnTo>
                  <a:lnTo>
                    <a:pt x="32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67676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269" name="Title Text"/>
          <p:cNvSpPr txBox="1"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 defTabSz="914400">
              <a:defRPr b="1" cap="all" sz="4000">
                <a:solidFill>
                  <a:srgbClr val="0033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70" name="Body Level One…"/>
          <p:cNvSpPr txBox="1"/>
          <p:nvPr>
            <p:ph type="body" sz="quarter" idx="1"/>
          </p:nvPr>
        </p:nvSpPr>
        <p:spPr>
          <a:xfrm>
            <a:off x="722312" y="2906713"/>
            <a:ext cx="7772401" cy="1500190"/>
          </a:xfrm>
          <a:prstGeom prst="rect">
            <a:avLst/>
          </a:prstGeom>
        </p:spPr>
        <p:txBody>
          <a:bodyPr anchor="b"/>
          <a:lstStyle>
            <a:lvl1pPr marL="0" indent="0" defTabSz="914400"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0" indent="0" defTabSz="914400"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0" indent="0" defTabSz="914400"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0" indent="0" defTabSz="914400"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0" indent="0" defTabSz="914400"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1" name="Slide Number"/>
          <p:cNvSpPr txBox="1"/>
          <p:nvPr>
            <p:ph type="sldNum" sz="quarter" idx="2"/>
          </p:nvPr>
        </p:nvSpPr>
        <p:spPr>
          <a:xfrm>
            <a:off x="8613498" y="6248400"/>
            <a:ext cx="301905" cy="288820"/>
          </a:xfrm>
          <a:prstGeom prst="rect">
            <a:avLst/>
          </a:prstGeom>
        </p:spPr>
        <p:txBody>
          <a:bodyPr anchor="t"/>
          <a:lstStyle>
            <a:lvl1pPr>
              <a:spcBef>
                <a:spcPts val="800"/>
              </a:spcBef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" name="Group 1026"/>
          <p:cNvGrpSpPr/>
          <p:nvPr/>
        </p:nvGrpSpPr>
        <p:grpSpPr>
          <a:xfrm>
            <a:off x="-3" y="-4765"/>
            <a:ext cx="1063632" cy="6858008"/>
            <a:chOff x="-1" y="0"/>
            <a:chExt cx="1063630" cy="6858007"/>
          </a:xfrm>
        </p:grpSpPr>
        <p:grpSp>
          <p:nvGrpSpPr>
            <p:cNvPr id="297" name="Group 1027"/>
            <p:cNvGrpSpPr/>
            <p:nvPr/>
          </p:nvGrpSpPr>
          <p:grpSpPr>
            <a:xfrm>
              <a:off x="41273" y="593"/>
              <a:ext cx="1000135" cy="6857414"/>
              <a:chOff x="-1" y="0"/>
              <a:chExt cx="1000133" cy="6857412"/>
            </a:xfrm>
          </p:grpSpPr>
          <p:sp>
            <p:nvSpPr>
              <p:cNvPr id="278" name="Freeform 1028"/>
              <p:cNvSpPr/>
              <p:nvPr/>
            </p:nvSpPr>
            <p:spPr>
              <a:xfrm flipH="1">
                <a:off x="8730" y="-1"/>
                <a:ext cx="990608" cy="6837775"/>
              </a:xfrm>
              <a:prstGeom prst="rect">
                <a:avLst/>
              </a:prstGeom>
              <a:solidFill>
                <a:srgbClr val="0099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79" name="Freeform 1029"/>
              <p:cNvSpPr/>
              <p:nvPr/>
            </p:nvSpPr>
            <p:spPr>
              <a:xfrm flipH="1">
                <a:off x="8730" y="1697242"/>
                <a:ext cx="990608" cy="4499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398" fill="norm" stroke="1" extrusionOk="0">
                    <a:moveTo>
                      <a:pt x="0" y="0"/>
                    </a:moveTo>
                    <a:cubicBezTo>
                      <a:pt x="0" y="0"/>
                      <a:pt x="0" y="18534"/>
                      <a:pt x="0" y="18534"/>
                    </a:cubicBezTo>
                    <a:cubicBezTo>
                      <a:pt x="14954" y="15263"/>
                      <a:pt x="18000" y="21600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90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80" name="Freeform 1030"/>
              <p:cNvSpPr/>
              <p:nvPr/>
            </p:nvSpPr>
            <p:spPr>
              <a:xfrm flipH="1">
                <a:off x="9524" y="1290784"/>
                <a:ext cx="990608" cy="4539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2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4954" y="16353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E1B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81" name="Freeform 1031"/>
              <p:cNvSpPr/>
              <p:nvPr/>
            </p:nvSpPr>
            <p:spPr>
              <a:xfrm flipH="1">
                <a:off x="8730" y="159742"/>
                <a:ext cx="990608" cy="2880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01" fill="norm" stroke="1" extrusionOk="0">
                    <a:moveTo>
                      <a:pt x="0" y="2652"/>
                    </a:moveTo>
                    <a:lnTo>
                      <a:pt x="0" y="18531"/>
                    </a:lnTo>
                    <a:cubicBezTo>
                      <a:pt x="3600" y="21158"/>
                      <a:pt x="18000" y="21158"/>
                      <a:pt x="21600" y="18531"/>
                    </a:cubicBezTo>
                    <a:lnTo>
                      <a:pt x="21600" y="2652"/>
                    </a:lnTo>
                    <a:cubicBezTo>
                      <a:pt x="20215" y="-442"/>
                      <a:pt x="16892" y="25"/>
                      <a:pt x="13292" y="25"/>
                    </a:cubicBezTo>
                    <a:cubicBezTo>
                      <a:pt x="9692" y="25"/>
                      <a:pt x="2769" y="2127"/>
                      <a:pt x="0" y="2652"/>
                    </a:cubicBezTo>
                    <a:close/>
                  </a:path>
                </a:pathLst>
              </a:custGeom>
              <a:solidFill>
                <a:srgbClr val="5490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82" name="Freeform 1032"/>
              <p:cNvSpPr/>
              <p:nvPr/>
            </p:nvSpPr>
            <p:spPr>
              <a:xfrm flipH="1">
                <a:off x="9524" y="988471"/>
                <a:ext cx="990608" cy="3375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834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8000" y="21600"/>
                      <a:pt x="21600" y="18534"/>
                    </a:cubicBezTo>
                    <a:lnTo>
                      <a:pt x="21600" y="0"/>
                    </a:lnTo>
                    <a:cubicBezTo>
                      <a:pt x="8308" y="2862"/>
                      <a:pt x="450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83" name="Freeform 1033"/>
              <p:cNvSpPr/>
              <p:nvPr/>
            </p:nvSpPr>
            <p:spPr>
              <a:xfrm flipH="1">
                <a:off x="9524" y="683776"/>
                <a:ext cx="990608" cy="4308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0" y="21600"/>
                      <a:pt x="0" y="21600"/>
                    </a:cubicBezTo>
                    <a:cubicBezTo>
                      <a:pt x="3323" y="19059"/>
                      <a:pt x="4708" y="19059"/>
                      <a:pt x="8308" y="19059"/>
                    </a:cubicBezTo>
                    <a:cubicBezTo>
                      <a:pt x="11908" y="19059"/>
                      <a:pt x="18277" y="21600"/>
                      <a:pt x="21600" y="21600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84" name="Freeform 1034"/>
              <p:cNvSpPr/>
              <p:nvPr/>
            </p:nvSpPr>
            <p:spPr>
              <a:xfrm flipH="1">
                <a:off x="8731" y="401987"/>
                <a:ext cx="990607" cy="3231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18617" fill="norm" stroke="1" extrusionOk="0">
                    <a:moveTo>
                      <a:pt x="0" y="1193"/>
                    </a:moveTo>
                    <a:lnTo>
                      <a:pt x="0" y="17423"/>
                    </a:lnTo>
                    <a:cubicBezTo>
                      <a:pt x="1368" y="20108"/>
                      <a:pt x="4649" y="17423"/>
                      <a:pt x="8203" y="17423"/>
                    </a:cubicBezTo>
                    <a:cubicBezTo>
                      <a:pt x="11757" y="17423"/>
                      <a:pt x="19140" y="20108"/>
                      <a:pt x="21327" y="17423"/>
                    </a:cubicBezTo>
                    <a:lnTo>
                      <a:pt x="21327" y="1193"/>
                    </a:lnTo>
                    <a:cubicBezTo>
                      <a:pt x="18319" y="-1492"/>
                      <a:pt x="6836" y="1193"/>
                      <a:pt x="3281" y="1193"/>
                    </a:cubicBezTo>
                    <a:cubicBezTo>
                      <a:pt x="-273" y="1193"/>
                      <a:pt x="684" y="1193"/>
                      <a:pt x="0" y="1193"/>
                    </a:cubicBez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85" name="Freeform 1035"/>
              <p:cNvSpPr/>
              <p:nvPr/>
            </p:nvSpPr>
            <p:spPr>
              <a:xfrm flipH="1">
                <a:off x="791" y="3944365"/>
                <a:ext cx="990609" cy="4499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398" fill="norm" stroke="1" extrusionOk="0">
                    <a:moveTo>
                      <a:pt x="0" y="0"/>
                    </a:moveTo>
                    <a:cubicBezTo>
                      <a:pt x="0" y="0"/>
                      <a:pt x="0" y="18534"/>
                      <a:pt x="0" y="18534"/>
                    </a:cubicBezTo>
                    <a:cubicBezTo>
                      <a:pt x="14954" y="15263"/>
                      <a:pt x="18000" y="21600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90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86" name="Freeform 1036"/>
              <p:cNvSpPr/>
              <p:nvPr/>
            </p:nvSpPr>
            <p:spPr>
              <a:xfrm flipH="1">
                <a:off x="1585" y="3537905"/>
                <a:ext cx="990609" cy="4539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2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4954" y="16353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87" name="Freeform 1037"/>
              <p:cNvSpPr/>
              <p:nvPr/>
            </p:nvSpPr>
            <p:spPr>
              <a:xfrm flipH="1">
                <a:off x="791" y="2405674"/>
                <a:ext cx="990609" cy="2880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01" fill="norm" stroke="1" extrusionOk="0">
                    <a:moveTo>
                      <a:pt x="0" y="2652"/>
                    </a:moveTo>
                    <a:lnTo>
                      <a:pt x="0" y="18531"/>
                    </a:lnTo>
                    <a:cubicBezTo>
                      <a:pt x="3600" y="21158"/>
                      <a:pt x="18000" y="21158"/>
                      <a:pt x="21600" y="18531"/>
                    </a:cubicBezTo>
                    <a:lnTo>
                      <a:pt x="21600" y="2652"/>
                    </a:lnTo>
                    <a:cubicBezTo>
                      <a:pt x="20215" y="-442"/>
                      <a:pt x="16892" y="25"/>
                      <a:pt x="13292" y="25"/>
                    </a:cubicBezTo>
                    <a:cubicBezTo>
                      <a:pt x="9692" y="25"/>
                      <a:pt x="2769" y="2127"/>
                      <a:pt x="0" y="2652"/>
                    </a:cubicBez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88" name="Freeform 1038"/>
              <p:cNvSpPr/>
              <p:nvPr/>
            </p:nvSpPr>
            <p:spPr>
              <a:xfrm flipH="1">
                <a:off x="1585" y="3234401"/>
                <a:ext cx="990609" cy="3375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83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8000" y="21600"/>
                      <a:pt x="21600" y="18534"/>
                    </a:cubicBezTo>
                    <a:lnTo>
                      <a:pt x="21600" y="0"/>
                    </a:lnTo>
                    <a:cubicBezTo>
                      <a:pt x="8308" y="2862"/>
                      <a:pt x="4500" y="0"/>
                      <a:pt x="0" y="0"/>
                    </a:cubicBezTo>
                    <a:close/>
                  </a:path>
                </a:pathLst>
              </a:custGeom>
              <a:solidFill>
                <a:srgbClr val="E1E1B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89" name="Freeform 1039"/>
              <p:cNvSpPr/>
              <p:nvPr/>
            </p:nvSpPr>
            <p:spPr>
              <a:xfrm flipH="1">
                <a:off x="791" y="2931492"/>
                <a:ext cx="990609" cy="4296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0" y="21600"/>
                      <a:pt x="0" y="21600"/>
                    </a:cubicBezTo>
                    <a:cubicBezTo>
                      <a:pt x="3323" y="19059"/>
                      <a:pt x="4708" y="19059"/>
                      <a:pt x="8308" y="19059"/>
                    </a:cubicBezTo>
                    <a:cubicBezTo>
                      <a:pt x="11908" y="19059"/>
                      <a:pt x="18277" y="21600"/>
                      <a:pt x="21600" y="21600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90" name="Freeform 1040"/>
              <p:cNvSpPr/>
              <p:nvPr/>
            </p:nvSpPr>
            <p:spPr>
              <a:xfrm flipH="1">
                <a:off x="1587" y="2647404"/>
                <a:ext cx="990607" cy="3241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18617" fill="norm" stroke="1" extrusionOk="0">
                    <a:moveTo>
                      <a:pt x="0" y="1193"/>
                    </a:moveTo>
                    <a:lnTo>
                      <a:pt x="0" y="17423"/>
                    </a:lnTo>
                    <a:cubicBezTo>
                      <a:pt x="1368" y="20108"/>
                      <a:pt x="4649" y="17423"/>
                      <a:pt x="8203" y="17423"/>
                    </a:cubicBezTo>
                    <a:cubicBezTo>
                      <a:pt x="11757" y="17423"/>
                      <a:pt x="19140" y="20108"/>
                      <a:pt x="21327" y="17423"/>
                    </a:cubicBezTo>
                    <a:lnTo>
                      <a:pt x="21327" y="1193"/>
                    </a:lnTo>
                    <a:cubicBezTo>
                      <a:pt x="18319" y="-1492"/>
                      <a:pt x="6836" y="1193"/>
                      <a:pt x="3281" y="1193"/>
                    </a:cubicBezTo>
                    <a:cubicBezTo>
                      <a:pt x="-273" y="1193"/>
                      <a:pt x="684" y="1193"/>
                      <a:pt x="0" y="1193"/>
                    </a:cubicBezTo>
                    <a:close/>
                  </a:path>
                </a:pathLst>
              </a:custGeom>
              <a:solidFill>
                <a:srgbClr val="99CC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91" name="Freeform 1041"/>
              <p:cNvSpPr/>
              <p:nvPr/>
            </p:nvSpPr>
            <p:spPr>
              <a:xfrm flipH="1">
                <a:off x="8730" y="4975088"/>
                <a:ext cx="990608" cy="4499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398" fill="norm" stroke="1" extrusionOk="0">
                    <a:moveTo>
                      <a:pt x="0" y="0"/>
                    </a:moveTo>
                    <a:cubicBezTo>
                      <a:pt x="0" y="0"/>
                      <a:pt x="0" y="18534"/>
                      <a:pt x="0" y="18534"/>
                    </a:cubicBezTo>
                    <a:cubicBezTo>
                      <a:pt x="14954" y="15263"/>
                      <a:pt x="18000" y="21600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CC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92" name="Freeform 1042"/>
              <p:cNvSpPr/>
              <p:nvPr/>
            </p:nvSpPr>
            <p:spPr>
              <a:xfrm flipH="1">
                <a:off x="9523" y="4568631"/>
                <a:ext cx="990608" cy="453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2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4954" y="16353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93" name="Freeform 1043"/>
              <p:cNvSpPr/>
              <p:nvPr/>
            </p:nvSpPr>
            <p:spPr>
              <a:xfrm flipH="1">
                <a:off x="791" y="5683521"/>
                <a:ext cx="990609" cy="288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01" fill="norm" stroke="1" extrusionOk="0">
                    <a:moveTo>
                      <a:pt x="0" y="2652"/>
                    </a:moveTo>
                    <a:lnTo>
                      <a:pt x="0" y="18531"/>
                    </a:lnTo>
                    <a:cubicBezTo>
                      <a:pt x="3600" y="21158"/>
                      <a:pt x="18000" y="21158"/>
                      <a:pt x="21600" y="18531"/>
                    </a:cubicBezTo>
                    <a:lnTo>
                      <a:pt x="21600" y="2652"/>
                    </a:lnTo>
                    <a:cubicBezTo>
                      <a:pt x="20215" y="-442"/>
                      <a:pt x="16892" y="25"/>
                      <a:pt x="13292" y="25"/>
                    </a:cubicBezTo>
                    <a:cubicBezTo>
                      <a:pt x="9692" y="25"/>
                      <a:pt x="2769" y="2127"/>
                      <a:pt x="0" y="2652"/>
                    </a:cubicBezTo>
                    <a:close/>
                  </a:path>
                </a:pathLst>
              </a:custGeom>
              <a:solidFill>
                <a:srgbClr val="E1E1B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94" name="Freeform 1044"/>
              <p:cNvSpPr/>
              <p:nvPr/>
            </p:nvSpPr>
            <p:spPr>
              <a:xfrm flipH="1" rot="16200000">
                <a:off x="322918" y="6188137"/>
                <a:ext cx="346356" cy="9921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565"/>
                    </a:moveTo>
                    <a:lnTo>
                      <a:pt x="21600" y="21600"/>
                    </a:lnTo>
                    <a:lnTo>
                      <a:pt x="21600" y="207"/>
                    </a:lnTo>
                    <a:lnTo>
                      <a:pt x="0" y="0"/>
                    </a:lnTo>
                    <a:cubicBezTo>
                      <a:pt x="2895" y="13271"/>
                      <a:pt x="0" y="17073"/>
                      <a:pt x="0" y="21565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95" name="Freeform 1045"/>
              <p:cNvSpPr/>
              <p:nvPr/>
            </p:nvSpPr>
            <p:spPr>
              <a:xfrm flipH="1">
                <a:off x="791" y="6209339"/>
                <a:ext cx="990609" cy="4296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0" y="21600"/>
                      <a:pt x="0" y="21600"/>
                    </a:cubicBezTo>
                    <a:cubicBezTo>
                      <a:pt x="3323" y="19059"/>
                      <a:pt x="4708" y="19059"/>
                      <a:pt x="8308" y="19059"/>
                    </a:cubicBezTo>
                    <a:cubicBezTo>
                      <a:pt x="11908" y="19059"/>
                      <a:pt x="18277" y="21600"/>
                      <a:pt x="21600" y="21600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96" name="Freeform 1046"/>
              <p:cNvSpPr/>
              <p:nvPr/>
            </p:nvSpPr>
            <p:spPr>
              <a:xfrm flipH="1">
                <a:off x="1587" y="5925251"/>
                <a:ext cx="990607" cy="324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18617" fill="norm" stroke="1" extrusionOk="0">
                    <a:moveTo>
                      <a:pt x="0" y="1193"/>
                    </a:moveTo>
                    <a:lnTo>
                      <a:pt x="0" y="17423"/>
                    </a:lnTo>
                    <a:cubicBezTo>
                      <a:pt x="1368" y="20108"/>
                      <a:pt x="4649" y="17423"/>
                      <a:pt x="8203" y="17423"/>
                    </a:cubicBezTo>
                    <a:cubicBezTo>
                      <a:pt x="11757" y="17423"/>
                      <a:pt x="19140" y="20108"/>
                      <a:pt x="21327" y="17423"/>
                    </a:cubicBezTo>
                    <a:lnTo>
                      <a:pt x="21327" y="1193"/>
                    </a:lnTo>
                    <a:cubicBezTo>
                      <a:pt x="18319" y="-1492"/>
                      <a:pt x="6836" y="1193"/>
                      <a:pt x="3281" y="1193"/>
                    </a:cubicBezTo>
                    <a:cubicBezTo>
                      <a:pt x="-273" y="1193"/>
                      <a:pt x="684" y="1193"/>
                      <a:pt x="0" y="1193"/>
                    </a:cubicBez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sp>
          <p:nvSpPr>
            <p:cNvPr id="298" name="Freeform 1047"/>
            <p:cNvSpPr/>
            <p:nvPr/>
          </p:nvSpPr>
          <p:spPr>
            <a:xfrm>
              <a:off x="-2" y="-2"/>
              <a:ext cx="443665" cy="6858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651" h="21600" fill="norm" stroke="1" extrusionOk="0">
                  <a:moveTo>
                    <a:pt x="10996" y="0"/>
                  </a:moveTo>
                  <a:cubicBezTo>
                    <a:pt x="21600" y="6249"/>
                    <a:pt x="5218" y="8528"/>
                    <a:pt x="10548" y="21600"/>
                  </a:cubicBezTo>
                  <a:lnTo>
                    <a:pt x="224" y="21600"/>
                  </a:lnTo>
                  <a:lnTo>
                    <a:pt x="0" y="0"/>
                  </a:lnTo>
                  <a:lnTo>
                    <a:pt x="1099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767676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99" name="Freeform 1048"/>
            <p:cNvSpPr/>
            <p:nvPr/>
          </p:nvSpPr>
          <p:spPr>
            <a:xfrm>
              <a:off x="763589" y="-1"/>
              <a:ext cx="300041" cy="6856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00" y="0"/>
                  </a:moveTo>
                  <a:cubicBezTo>
                    <a:pt x="0" y="3603"/>
                    <a:pt x="18400" y="18638"/>
                    <a:pt x="0" y="21600"/>
                  </a:cubicBezTo>
                  <a:lnTo>
                    <a:pt x="21600" y="21600"/>
                  </a:lnTo>
                  <a:lnTo>
                    <a:pt x="21600" y="4"/>
                  </a:lnTo>
                  <a:lnTo>
                    <a:pt x="32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67676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301" name="Title Text"/>
          <p:cNvSpPr txBox="1"/>
          <p:nvPr>
            <p:ph type="title"/>
          </p:nvPr>
        </p:nvSpPr>
        <p:spPr>
          <a:xfrm>
            <a:off x="1173162" y="457200"/>
            <a:ext cx="7772401" cy="1143000"/>
          </a:xfrm>
          <a:prstGeom prst="rect">
            <a:avLst/>
          </a:prstGeom>
        </p:spPr>
        <p:txBody>
          <a:bodyPr/>
          <a:lstStyle>
            <a:lvl1pPr algn="l" defTabSz="914400">
              <a:defRPr>
                <a:solidFill>
                  <a:srgbClr val="0033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02" name="Body Level One…"/>
          <p:cNvSpPr txBox="1"/>
          <p:nvPr>
            <p:ph type="body" sz="half" idx="1"/>
          </p:nvPr>
        </p:nvSpPr>
        <p:spPr>
          <a:xfrm>
            <a:off x="1173162" y="1981200"/>
            <a:ext cx="3810002" cy="4114800"/>
          </a:xfrm>
          <a:prstGeom prst="rect">
            <a:avLst/>
          </a:prstGeom>
        </p:spPr>
        <p:txBody>
          <a:bodyPr/>
          <a:lstStyle>
            <a:lvl1pPr defTabSz="914400">
              <a:spcBef>
                <a:spcPts val="600"/>
              </a:spcBef>
              <a:buClr>
                <a:srgbClr val="0099CC"/>
              </a:buClr>
              <a:buSzPct val="70000"/>
              <a:buChar char="n"/>
              <a:defRPr sz="2800">
                <a:latin typeface="Arial"/>
                <a:ea typeface="Arial"/>
                <a:cs typeface="Arial"/>
                <a:sym typeface="Arial"/>
              </a:defRPr>
            </a:lvl1pPr>
            <a:lvl2pPr marL="790575" indent="-333375" defTabSz="914400">
              <a:spcBef>
                <a:spcPts val="600"/>
              </a:spcBef>
              <a:buClr>
                <a:srgbClr val="0099CC"/>
              </a:buClr>
              <a:buChar char="–"/>
              <a:defRPr sz="2800">
                <a:latin typeface="Arial"/>
                <a:ea typeface="Arial"/>
                <a:cs typeface="Arial"/>
                <a:sym typeface="Arial"/>
              </a:defRPr>
            </a:lvl2pPr>
            <a:lvl3pPr marL="1234438" indent="-320038" defTabSz="914400">
              <a:spcBef>
                <a:spcPts val="600"/>
              </a:spcBef>
              <a:buClr>
                <a:srgbClr val="0099CC"/>
              </a:buClr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727200" indent="-355600" defTabSz="914400">
              <a:spcBef>
                <a:spcPts val="600"/>
              </a:spcBef>
              <a:buClr>
                <a:srgbClr val="0099CC"/>
              </a:buClr>
              <a:buChar char="–"/>
              <a:defRPr sz="2800">
                <a:latin typeface="Arial"/>
                <a:ea typeface="Arial"/>
                <a:cs typeface="Arial"/>
                <a:sym typeface="Arial"/>
              </a:defRPr>
            </a:lvl4pPr>
            <a:lvl5pPr marL="2184400" indent="-355600" defTabSz="914400">
              <a:spcBef>
                <a:spcPts val="600"/>
              </a:spcBef>
              <a:buClr>
                <a:srgbClr val="0099CC"/>
              </a:buClr>
              <a:buChar char="»"/>
              <a:defRPr sz="2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3" name="Slide Number"/>
          <p:cNvSpPr txBox="1"/>
          <p:nvPr>
            <p:ph type="sldNum" sz="quarter" idx="2"/>
          </p:nvPr>
        </p:nvSpPr>
        <p:spPr>
          <a:xfrm>
            <a:off x="8613498" y="6248400"/>
            <a:ext cx="301905" cy="288820"/>
          </a:xfrm>
          <a:prstGeom prst="rect">
            <a:avLst/>
          </a:prstGeom>
        </p:spPr>
        <p:txBody>
          <a:bodyPr anchor="t"/>
          <a:lstStyle>
            <a:lvl1pPr>
              <a:spcBef>
                <a:spcPts val="800"/>
              </a:spcBef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2" name="Group 1026"/>
          <p:cNvGrpSpPr/>
          <p:nvPr/>
        </p:nvGrpSpPr>
        <p:grpSpPr>
          <a:xfrm>
            <a:off x="-3" y="-4765"/>
            <a:ext cx="1063632" cy="6858008"/>
            <a:chOff x="-1" y="0"/>
            <a:chExt cx="1063630" cy="6858007"/>
          </a:xfrm>
        </p:grpSpPr>
        <p:grpSp>
          <p:nvGrpSpPr>
            <p:cNvPr id="329" name="Group 1027"/>
            <p:cNvGrpSpPr/>
            <p:nvPr/>
          </p:nvGrpSpPr>
          <p:grpSpPr>
            <a:xfrm>
              <a:off x="41273" y="593"/>
              <a:ext cx="1000135" cy="6857414"/>
              <a:chOff x="-1" y="0"/>
              <a:chExt cx="1000133" cy="6857412"/>
            </a:xfrm>
          </p:grpSpPr>
          <p:sp>
            <p:nvSpPr>
              <p:cNvPr id="310" name="Freeform 1028"/>
              <p:cNvSpPr/>
              <p:nvPr/>
            </p:nvSpPr>
            <p:spPr>
              <a:xfrm flipH="1">
                <a:off x="8730" y="-1"/>
                <a:ext cx="990608" cy="6837775"/>
              </a:xfrm>
              <a:prstGeom prst="rect">
                <a:avLst/>
              </a:prstGeom>
              <a:solidFill>
                <a:srgbClr val="0099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11" name="Freeform 1029"/>
              <p:cNvSpPr/>
              <p:nvPr/>
            </p:nvSpPr>
            <p:spPr>
              <a:xfrm flipH="1">
                <a:off x="8730" y="1697242"/>
                <a:ext cx="990608" cy="4499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398" fill="norm" stroke="1" extrusionOk="0">
                    <a:moveTo>
                      <a:pt x="0" y="0"/>
                    </a:moveTo>
                    <a:cubicBezTo>
                      <a:pt x="0" y="0"/>
                      <a:pt x="0" y="18534"/>
                      <a:pt x="0" y="18534"/>
                    </a:cubicBezTo>
                    <a:cubicBezTo>
                      <a:pt x="14954" y="15263"/>
                      <a:pt x="18000" y="21600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90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12" name="Freeform 1030"/>
              <p:cNvSpPr/>
              <p:nvPr/>
            </p:nvSpPr>
            <p:spPr>
              <a:xfrm flipH="1">
                <a:off x="9524" y="1290784"/>
                <a:ext cx="990608" cy="4539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2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4954" y="16353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E1B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13" name="Freeform 1031"/>
              <p:cNvSpPr/>
              <p:nvPr/>
            </p:nvSpPr>
            <p:spPr>
              <a:xfrm flipH="1">
                <a:off x="8730" y="159742"/>
                <a:ext cx="990608" cy="2880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01" fill="norm" stroke="1" extrusionOk="0">
                    <a:moveTo>
                      <a:pt x="0" y="2652"/>
                    </a:moveTo>
                    <a:lnTo>
                      <a:pt x="0" y="18531"/>
                    </a:lnTo>
                    <a:cubicBezTo>
                      <a:pt x="3600" y="21158"/>
                      <a:pt x="18000" y="21158"/>
                      <a:pt x="21600" y="18531"/>
                    </a:cubicBezTo>
                    <a:lnTo>
                      <a:pt x="21600" y="2652"/>
                    </a:lnTo>
                    <a:cubicBezTo>
                      <a:pt x="20215" y="-442"/>
                      <a:pt x="16892" y="25"/>
                      <a:pt x="13292" y="25"/>
                    </a:cubicBezTo>
                    <a:cubicBezTo>
                      <a:pt x="9692" y="25"/>
                      <a:pt x="2769" y="2127"/>
                      <a:pt x="0" y="2652"/>
                    </a:cubicBezTo>
                    <a:close/>
                  </a:path>
                </a:pathLst>
              </a:custGeom>
              <a:solidFill>
                <a:srgbClr val="5490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14" name="Freeform 1032"/>
              <p:cNvSpPr/>
              <p:nvPr/>
            </p:nvSpPr>
            <p:spPr>
              <a:xfrm flipH="1">
                <a:off x="9524" y="988471"/>
                <a:ext cx="990608" cy="3375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834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8000" y="21600"/>
                      <a:pt x="21600" y="18534"/>
                    </a:cubicBezTo>
                    <a:lnTo>
                      <a:pt x="21600" y="0"/>
                    </a:lnTo>
                    <a:cubicBezTo>
                      <a:pt x="8308" y="2862"/>
                      <a:pt x="450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15" name="Freeform 1033"/>
              <p:cNvSpPr/>
              <p:nvPr/>
            </p:nvSpPr>
            <p:spPr>
              <a:xfrm flipH="1">
                <a:off x="9524" y="683776"/>
                <a:ext cx="990608" cy="4308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0" y="21600"/>
                      <a:pt x="0" y="21600"/>
                    </a:cubicBezTo>
                    <a:cubicBezTo>
                      <a:pt x="3323" y="19059"/>
                      <a:pt x="4708" y="19059"/>
                      <a:pt x="8308" y="19059"/>
                    </a:cubicBezTo>
                    <a:cubicBezTo>
                      <a:pt x="11908" y="19059"/>
                      <a:pt x="18277" y="21600"/>
                      <a:pt x="21600" y="21600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16" name="Freeform 1034"/>
              <p:cNvSpPr/>
              <p:nvPr/>
            </p:nvSpPr>
            <p:spPr>
              <a:xfrm flipH="1">
                <a:off x="8731" y="401987"/>
                <a:ext cx="990607" cy="3231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18617" fill="norm" stroke="1" extrusionOk="0">
                    <a:moveTo>
                      <a:pt x="0" y="1193"/>
                    </a:moveTo>
                    <a:lnTo>
                      <a:pt x="0" y="17423"/>
                    </a:lnTo>
                    <a:cubicBezTo>
                      <a:pt x="1368" y="20108"/>
                      <a:pt x="4649" y="17423"/>
                      <a:pt x="8203" y="17423"/>
                    </a:cubicBezTo>
                    <a:cubicBezTo>
                      <a:pt x="11757" y="17423"/>
                      <a:pt x="19140" y="20108"/>
                      <a:pt x="21327" y="17423"/>
                    </a:cubicBezTo>
                    <a:lnTo>
                      <a:pt x="21327" y="1193"/>
                    </a:lnTo>
                    <a:cubicBezTo>
                      <a:pt x="18319" y="-1492"/>
                      <a:pt x="6836" y="1193"/>
                      <a:pt x="3281" y="1193"/>
                    </a:cubicBezTo>
                    <a:cubicBezTo>
                      <a:pt x="-273" y="1193"/>
                      <a:pt x="684" y="1193"/>
                      <a:pt x="0" y="1193"/>
                    </a:cubicBez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17" name="Freeform 1035"/>
              <p:cNvSpPr/>
              <p:nvPr/>
            </p:nvSpPr>
            <p:spPr>
              <a:xfrm flipH="1">
                <a:off x="791" y="3944365"/>
                <a:ext cx="990609" cy="4499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398" fill="norm" stroke="1" extrusionOk="0">
                    <a:moveTo>
                      <a:pt x="0" y="0"/>
                    </a:moveTo>
                    <a:cubicBezTo>
                      <a:pt x="0" y="0"/>
                      <a:pt x="0" y="18534"/>
                      <a:pt x="0" y="18534"/>
                    </a:cubicBezTo>
                    <a:cubicBezTo>
                      <a:pt x="14954" y="15263"/>
                      <a:pt x="18000" y="21600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90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18" name="Freeform 1036"/>
              <p:cNvSpPr/>
              <p:nvPr/>
            </p:nvSpPr>
            <p:spPr>
              <a:xfrm flipH="1">
                <a:off x="1585" y="3537905"/>
                <a:ext cx="990609" cy="4539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2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4954" y="16353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19" name="Freeform 1037"/>
              <p:cNvSpPr/>
              <p:nvPr/>
            </p:nvSpPr>
            <p:spPr>
              <a:xfrm flipH="1">
                <a:off x="791" y="2405674"/>
                <a:ext cx="990609" cy="2880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01" fill="norm" stroke="1" extrusionOk="0">
                    <a:moveTo>
                      <a:pt x="0" y="2652"/>
                    </a:moveTo>
                    <a:lnTo>
                      <a:pt x="0" y="18531"/>
                    </a:lnTo>
                    <a:cubicBezTo>
                      <a:pt x="3600" y="21158"/>
                      <a:pt x="18000" y="21158"/>
                      <a:pt x="21600" y="18531"/>
                    </a:cubicBezTo>
                    <a:lnTo>
                      <a:pt x="21600" y="2652"/>
                    </a:lnTo>
                    <a:cubicBezTo>
                      <a:pt x="20215" y="-442"/>
                      <a:pt x="16892" y="25"/>
                      <a:pt x="13292" y="25"/>
                    </a:cubicBezTo>
                    <a:cubicBezTo>
                      <a:pt x="9692" y="25"/>
                      <a:pt x="2769" y="2127"/>
                      <a:pt x="0" y="2652"/>
                    </a:cubicBez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20" name="Freeform 1038"/>
              <p:cNvSpPr/>
              <p:nvPr/>
            </p:nvSpPr>
            <p:spPr>
              <a:xfrm flipH="1">
                <a:off x="1585" y="3234401"/>
                <a:ext cx="990609" cy="3375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83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8000" y="21600"/>
                      <a:pt x="21600" y="18534"/>
                    </a:cubicBezTo>
                    <a:lnTo>
                      <a:pt x="21600" y="0"/>
                    </a:lnTo>
                    <a:cubicBezTo>
                      <a:pt x="8308" y="2862"/>
                      <a:pt x="4500" y="0"/>
                      <a:pt x="0" y="0"/>
                    </a:cubicBezTo>
                    <a:close/>
                  </a:path>
                </a:pathLst>
              </a:custGeom>
              <a:solidFill>
                <a:srgbClr val="E1E1B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21" name="Freeform 1039"/>
              <p:cNvSpPr/>
              <p:nvPr/>
            </p:nvSpPr>
            <p:spPr>
              <a:xfrm flipH="1">
                <a:off x="791" y="2931492"/>
                <a:ext cx="990609" cy="4296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0" y="21600"/>
                      <a:pt x="0" y="21600"/>
                    </a:cubicBezTo>
                    <a:cubicBezTo>
                      <a:pt x="3323" y="19059"/>
                      <a:pt x="4708" y="19059"/>
                      <a:pt x="8308" y="19059"/>
                    </a:cubicBezTo>
                    <a:cubicBezTo>
                      <a:pt x="11908" y="19059"/>
                      <a:pt x="18277" y="21600"/>
                      <a:pt x="21600" y="21600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22" name="Freeform 1040"/>
              <p:cNvSpPr/>
              <p:nvPr/>
            </p:nvSpPr>
            <p:spPr>
              <a:xfrm flipH="1">
                <a:off x="1587" y="2647404"/>
                <a:ext cx="990607" cy="3241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18617" fill="norm" stroke="1" extrusionOk="0">
                    <a:moveTo>
                      <a:pt x="0" y="1193"/>
                    </a:moveTo>
                    <a:lnTo>
                      <a:pt x="0" y="17423"/>
                    </a:lnTo>
                    <a:cubicBezTo>
                      <a:pt x="1368" y="20108"/>
                      <a:pt x="4649" y="17423"/>
                      <a:pt x="8203" y="17423"/>
                    </a:cubicBezTo>
                    <a:cubicBezTo>
                      <a:pt x="11757" y="17423"/>
                      <a:pt x="19140" y="20108"/>
                      <a:pt x="21327" y="17423"/>
                    </a:cubicBezTo>
                    <a:lnTo>
                      <a:pt x="21327" y="1193"/>
                    </a:lnTo>
                    <a:cubicBezTo>
                      <a:pt x="18319" y="-1492"/>
                      <a:pt x="6836" y="1193"/>
                      <a:pt x="3281" y="1193"/>
                    </a:cubicBezTo>
                    <a:cubicBezTo>
                      <a:pt x="-273" y="1193"/>
                      <a:pt x="684" y="1193"/>
                      <a:pt x="0" y="1193"/>
                    </a:cubicBezTo>
                    <a:close/>
                  </a:path>
                </a:pathLst>
              </a:custGeom>
              <a:solidFill>
                <a:srgbClr val="99CC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23" name="Freeform 1041"/>
              <p:cNvSpPr/>
              <p:nvPr/>
            </p:nvSpPr>
            <p:spPr>
              <a:xfrm flipH="1">
                <a:off x="8730" y="4975088"/>
                <a:ext cx="990608" cy="4499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398" fill="norm" stroke="1" extrusionOk="0">
                    <a:moveTo>
                      <a:pt x="0" y="0"/>
                    </a:moveTo>
                    <a:cubicBezTo>
                      <a:pt x="0" y="0"/>
                      <a:pt x="0" y="18534"/>
                      <a:pt x="0" y="18534"/>
                    </a:cubicBezTo>
                    <a:cubicBezTo>
                      <a:pt x="14954" y="15263"/>
                      <a:pt x="18000" y="21600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CC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24" name="Freeform 1042"/>
              <p:cNvSpPr/>
              <p:nvPr/>
            </p:nvSpPr>
            <p:spPr>
              <a:xfrm flipH="1">
                <a:off x="9523" y="4568631"/>
                <a:ext cx="990608" cy="453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2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4954" y="16353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25" name="Freeform 1043"/>
              <p:cNvSpPr/>
              <p:nvPr/>
            </p:nvSpPr>
            <p:spPr>
              <a:xfrm flipH="1">
                <a:off x="791" y="5683521"/>
                <a:ext cx="990609" cy="288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01" fill="norm" stroke="1" extrusionOk="0">
                    <a:moveTo>
                      <a:pt x="0" y="2652"/>
                    </a:moveTo>
                    <a:lnTo>
                      <a:pt x="0" y="18531"/>
                    </a:lnTo>
                    <a:cubicBezTo>
                      <a:pt x="3600" y="21158"/>
                      <a:pt x="18000" y="21158"/>
                      <a:pt x="21600" y="18531"/>
                    </a:cubicBezTo>
                    <a:lnTo>
                      <a:pt x="21600" y="2652"/>
                    </a:lnTo>
                    <a:cubicBezTo>
                      <a:pt x="20215" y="-442"/>
                      <a:pt x="16892" y="25"/>
                      <a:pt x="13292" y="25"/>
                    </a:cubicBezTo>
                    <a:cubicBezTo>
                      <a:pt x="9692" y="25"/>
                      <a:pt x="2769" y="2127"/>
                      <a:pt x="0" y="2652"/>
                    </a:cubicBezTo>
                    <a:close/>
                  </a:path>
                </a:pathLst>
              </a:custGeom>
              <a:solidFill>
                <a:srgbClr val="E1E1B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26" name="Freeform 1044"/>
              <p:cNvSpPr/>
              <p:nvPr/>
            </p:nvSpPr>
            <p:spPr>
              <a:xfrm flipH="1" rot="16200000">
                <a:off x="322918" y="6188137"/>
                <a:ext cx="346356" cy="9921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565"/>
                    </a:moveTo>
                    <a:lnTo>
                      <a:pt x="21600" y="21600"/>
                    </a:lnTo>
                    <a:lnTo>
                      <a:pt x="21600" y="207"/>
                    </a:lnTo>
                    <a:lnTo>
                      <a:pt x="0" y="0"/>
                    </a:lnTo>
                    <a:cubicBezTo>
                      <a:pt x="2895" y="13271"/>
                      <a:pt x="0" y="17073"/>
                      <a:pt x="0" y="21565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27" name="Freeform 1045"/>
              <p:cNvSpPr/>
              <p:nvPr/>
            </p:nvSpPr>
            <p:spPr>
              <a:xfrm flipH="1">
                <a:off x="791" y="6209339"/>
                <a:ext cx="990609" cy="4296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0" y="21600"/>
                      <a:pt x="0" y="21600"/>
                    </a:cubicBezTo>
                    <a:cubicBezTo>
                      <a:pt x="3323" y="19059"/>
                      <a:pt x="4708" y="19059"/>
                      <a:pt x="8308" y="19059"/>
                    </a:cubicBezTo>
                    <a:cubicBezTo>
                      <a:pt x="11908" y="19059"/>
                      <a:pt x="18277" y="21600"/>
                      <a:pt x="21600" y="21600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28" name="Freeform 1046"/>
              <p:cNvSpPr/>
              <p:nvPr/>
            </p:nvSpPr>
            <p:spPr>
              <a:xfrm flipH="1">
                <a:off x="1587" y="5925251"/>
                <a:ext cx="990607" cy="324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18617" fill="norm" stroke="1" extrusionOk="0">
                    <a:moveTo>
                      <a:pt x="0" y="1193"/>
                    </a:moveTo>
                    <a:lnTo>
                      <a:pt x="0" y="17423"/>
                    </a:lnTo>
                    <a:cubicBezTo>
                      <a:pt x="1368" y="20108"/>
                      <a:pt x="4649" y="17423"/>
                      <a:pt x="8203" y="17423"/>
                    </a:cubicBezTo>
                    <a:cubicBezTo>
                      <a:pt x="11757" y="17423"/>
                      <a:pt x="19140" y="20108"/>
                      <a:pt x="21327" y="17423"/>
                    </a:cubicBezTo>
                    <a:lnTo>
                      <a:pt x="21327" y="1193"/>
                    </a:lnTo>
                    <a:cubicBezTo>
                      <a:pt x="18319" y="-1492"/>
                      <a:pt x="6836" y="1193"/>
                      <a:pt x="3281" y="1193"/>
                    </a:cubicBezTo>
                    <a:cubicBezTo>
                      <a:pt x="-273" y="1193"/>
                      <a:pt x="684" y="1193"/>
                      <a:pt x="0" y="1193"/>
                    </a:cubicBez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sp>
          <p:nvSpPr>
            <p:cNvPr id="330" name="Freeform 1047"/>
            <p:cNvSpPr/>
            <p:nvPr/>
          </p:nvSpPr>
          <p:spPr>
            <a:xfrm>
              <a:off x="-2" y="-2"/>
              <a:ext cx="443665" cy="6858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651" h="21600" fill="norm" stroke="1" extrusionOk="0">
                  <a:moveTo>
                    <a:pt x="10996" y="0"/>
                  </a:moveTo>
                  <a:cubicBezTo>
                    <a:pt x="21600" y="6249"/>
                    <a:pt x="5218" y="8528"/>
                    <a:pt x="10548" y="21600"/>
                  </a:cubicBezTo>
                  <a:lnTo>
                    <a:pt x="224" y="21600"/>
                  </a:lnTo>
                  <a:lnTo>
                    <a:pt x="0" y="0"/>
                  </a:lnTo>
                  <a:lnTo>
                    <a:pt x="1099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767676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331" name="Freeform 1048"/>
            <p:cNvSpPr/>
            <p:nvPr/>
          </p:nvSpPr>
          <p:spPr>
            <a:xfrm>
              <a:off x="763589" y="-1"/>
              <a:ext cx="300041" cy="6856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00" y="0"/>
                  </a:moveTo>
                  <a:cubicBezTo>
                    <a:pt x="0" y="3603"/>
                    <a:pt x="18400" y="18638"/>
                    <a:pt x="0" y="21600"/>
                  </a:cubicBezTo>
                  <a:lnTo>
                    <a:pt x="21600" y="21600"/>
                  </a:lnTo>
                  <a:lnTo>
                    <a:pt x="21600" y="4"/>
                  </a:lnTo>
                  <a:lnTo>
                    <a:pt x="32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67676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333" name="Title Text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 algn="l" defTabSz="914400">
              <a:defRPr>
                <a:solidFill>
                  <a:srgbClr val="0033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34" name="Body Level One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 defTabSz="914400">
              <a:spcBef>
                <a:spcPts val="500"/>
              </a:spcBef>
              <a:buSzTx/>
              <a:buFontTx/>
              <a:buNone/>
              <a:defRPr b="1" sz="2400">
                <a:latin typeface="Arial"/>
                <a:ea typeface="Arial"/>
                <a:cs typeface="Arial"/>
                <a:sym typeface="Arial"/>
              </a:defRPr>
            </a:lvl1pPr>
            <a:lvl2pPr marL="0" indent="0" defTabSz="914400">
              <a:spcBef>
                <a:spcPts val="500"/>
              </a:spcBef>
              <a:buSzTx/>
              <a:buFontTx/>
              <a:buNone/>
              <a:defRPr b="1" sz="2400">
                <a:latin typeface="Arial"/>
                <a:ea typeface="Arial"/>
                <a:cs typeface="Arial"/>
                <a:sym typeface="Arial"/>
              </a:defRPr>
            </a:lvl2pPr>
            <a:lvl3pPr marL="0" indent="0" defTabSz="914400">
              <a:spcBef>
                <a:spcPts val="500"/>
              </a:spcBef>
              <a:buSzTx/>
              <a:buFontTx/>
              <a:buNone/>
              <a:defRPr b="1" sz="2400">
                <a:latin typeface="Arial"/>
                <a:ea typeface="Arial"/>
                <a:cs typeface="Arial"/>
                <a:sym typeface="Arial"/>
              </a:defRPr>
            </a:lvl3pPr>
            <a:lvl4pPr marL="0" indent="0" defTabSz="914400">
              <a:spcBef>
                <a:spcPts val="500"/>
              </a:spcBef>
              <a:buSzTx/>
              <a:buFontTx/>
              <a:buNone/>
              <a:defRPr b="1" sz="2400">
                <a:latin typeface="Arial"/>
                <a:ea typeface="Arial"/>
                <a:cs typeface="Arial"/>
                <a:sym typeface="Arial"/>
              </a:defRPr>
            </a:lvl4pPr>
            <a:lvl5pPr marL="0" indent="0" defTabSz="914400">
              <a:spcBef>
                <a:spcPts val="500"/>
              </a:spcBef>
              <a:buSzTx/>
              <a:buFontTx/>
              <a:buNone/>
              <a:defRPr b="1" sz="2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5" name="Text Placeholder 4"/>
          <p:cNvSpPr/>
          <p:nvPr>
            <p:ph type="body" sz="quarter" idx="21"/>
          </p:nvPr>
        </p:nvSpPr>
        <p:spPr>
          <a:xfrm>
            <a:off x="4645025" y="1535111"/>
            <a:ext cx="4041775" cy="639766"/>
          </a:xfrm>
          <a:prstGeom prst="rect">
            <a:avLst/>
          </a:prstGeom>
        </p:spPr>
        <p:txBody>
          <a:bodyPr anchor="b"/>
          <a:lstStyle/>
          <a:p>
            <a:pPr/>
          </a:p>
        </p:txBody>
      </p:sp>
      <p:sp>
        <p:nvSpPr>
          <p:cNvPr id="336" name="Slide Number"/>
          <p:cNvSpPr txBox="1"/>
          <p:nvPr>
            <p:ph type="sldNum" sz="quarter" idx="2"/>
          </p:nvPr>
        </p:nvSpPr>
        <p:spPr>
          <a:xfrm>
            <a:off x="8613498" y="6248400"/>
            <a:ext cx="301905" cy="288820"/>
          </a:xfrm>
          <a:prstGeom prst="rect">
            <a:avLst/>
          </a:prstGeom>
        </p:spPr>
        <p:txBody>
          <a:bodyPr anchor="t"/>
          <a:lstStyle>
            <a:lvl1pPr>
              <a:spcBef>
                <a:spcPts val="800"/>
              </a:spcBef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5" name="Group 1026"/>
          <p:cNvGrpSpPr/>
          <p:nvPr/>
        </p:nvGrpSpPr>
        <p:grpSpPr>
          <a:xfrm>
            <a:off x="-3" y="-4765"/>
            <a:ext cx="1063632" cy="6858008"/>
            <a:chOff x="-1" y="0"/>
            <a:chExt cx="1063630" cy="6858007"/>
          </a:xfrm>
        </p:grpSpPr>
        <p:grpSp>
          <p:nvGrpSpPr>
            <p:cNvPr id="362" name="Group 1027"/>
            <p:cNvGrpSpPr/>
            <p:nvPr/>
          </p:nvGrpSpPr>
          <p:grpSpPr>
            <a:xfrm>
              <a:off x="41273" y="593"/>
              <a:ext cx="1000135" cy="6857414"/>
              <a:chOff x="-1" y="0"/>
              <a:chExt cx="1000133" cy="6857412"/>
            </a:xfrm>
          </p:grpSpPr>
          <p:sp>
            <p:nvSpPr>
              <p:cNvPr id="343" name="Freeform 1028"/>
              <p:cNvSpPr/>
              <p:nvPr/>
            </p:nvSpPr>
            <p:spPr>
              <a:xfrm flipH="1">
                <a:off x="8730" y="-1"/>
                <a:ext cx="990608" cy="6837775"/>
              </a:xfrm>
              <a:prstGeom prst="rect">
                <a:avLst/>
              </a:prstGeom>
              <a:solidFill>
                <a:srgbClr val="0099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44" name="Freeform 1029"/>
              <p:cNvSpPr/>
              <p:nvPr/>
            </p:nvSpPr>
            <p:spPr>
              <a:xfrm flipH="1">
                <a:off x="8730" y="1697242"/>
                <a:ext cx="990608" cy="4499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398" fill="norm" stroke="1" extrusionOk="0">
                    <a:moveTo>
                      <a:pt x="0" y="0"/>
                    </a:moveTo>
                    <a:cubicBezTo>
                      <a:pt x="0" y="0"/>
                      <a:pt x="0" y="18534"/>
                      <a:pt x="0" y="18534"/>
                    </a:cubicBezTo>
                    <a:cubicBezTo>
                      <a:pt x="14954" y="15263"/>
                      <a:pt x="18000" y="21600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90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45" name="Freeform 1030"/>
              <p:cNvSpPr/>
              <p:nvPr/>
            </p:nvSpPr>
            <p:spPr>
              <a:xfrm flipH="1">
                <a:off x="9524" y="1290784"/>
                <a:ext cx="990608" cy="4539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2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4954" y="16353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E1B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46" name="Freeform 1031"/>
              <p:cNvSpPr/>
              <p:nvPr/>
            </p:nvSpPr>
            <p:spPr>
              <a:xfrm flipH="1">
                <a:off x="8730" y="159742"/>
                <a:ext cx="990608" cy="2880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01" fill="norm" stroke="1" extrusionOk="0">
                    <a:moveTo>
                      <a:pt x="0" y="2652"/>
                    </a:moveTo>
                    <a:lnTo>
                      <a:pt x="0" y="18531"/>
                    </a:lnTo>
                    <a:cubicBezTo>
                      <a:pt x="3600" y="21158"/>
                      <a:pt x="18000" y="21158"/>
                      <a:pt x="21600" y="18531"/>
                    </a:cubicBezTo>
                    <a:lnTo>
                      <a:pt x="21600" y="2652"/>
                    </a:lnTo>
                    <a:cubicBezTo>
                      <a:pt x="20215" y="-442"/>
                      <a:pt x="16892" y="25"/>
                      <a:pt x="13292" y="25"/>
                    </a:cubicBezTo>
                    <a:cubicBezTo>
                      <a:pt x="9692" y="25"/>
                      <a:pt x="2769" y="2127"/>
                      <a:pt x="0" y="2652"/>
                    </a:cubicBezTo>
                    <a:close/>
                  </a:path>
                </a:pathLst>
              </a:custGeom>
              <a:solidFill>
                <a:srgbClr val="5490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47" name="Freeform 1032"/>
              <p:cNvSpPr/>
              <p:nvPr/>
            </p:nvSpPr>
            <p:spPr>
              <a:xfrm flipH="1">
                <a:off x="9524" y="988471"/>
                <a:ext cx="990608" cy="3375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834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8000" y="21600"/>
                      <a:pt x="21600" y="18534"/>
                    </a:cubicBezTo>
                    <a:lnTo>
                      <a:pt x="21600" y="0"/>
                    </a:lnTo>
                    <a:cubicBezTo>
                      <a:pt x="8308" y="2862"/>
                      <a:pt x="450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48" name="Freeform 1033"/>
              <p:cNvSpPr/>
              <p:nvPr/>
            </p:nvSpPr>
            <p:spPr>
              <a:xfrm flipH="1">
                <a:off x="9524" y="683776"/>
                <a:ext cx="990608" cy="4308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0" y="21600"/>
                      <a:pt x="0" y="21600"/>
                    </a:cubicBezTo>
                    <a:cubicBezTo>
                      <a:pt x="3323" y="19059"/>
                      <a:pt x="4708" y="19059"/>
                      <a:pt x="8308" y="19059"/>
                    </a:cubicBezTo>
                    <a:cubicBezTo>
                      <a:pt x="11908" y="19059"/>
                      <a:pt x="18277" y="21600"/>
                      <a:pt x="21600" y="21600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49" name="Freeform 1034"/>
              <p:cNvSpPr/>
              <p:nvPr/>
            </p:nvSpPr>
            <p:spPr>
              <a:xfrm flipH="1">
                <a:off x="8731" y="401987"/>
                <a:ext cx="990607" cy="3231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18617" fill="norm" stroke="1" extrusionOk="0">
                    <a:moveTo>
                      <a:pt x="0" y="1193"/>
                    </a:moveTo>
                    <a:lnTo>
                      <a:pt x="0" y="17423"/>
                    </a:lnTo>
                    <a:cubicBezTo>
                      <a:pt x="1368" y="20108"/>
                      <a:pt x="4649" y="17423"/>
                      <a:pt x="8203" y="17423"/>
                    </a:cubicBezTo>
                    <a:cubicBezTo>
                      <a:pt x="11757" y="17423"/>
                      <a:pt x="19140" y="20108"/>
                      <a:pt x="21327" y="17423"/>
                    </a:cubicBezTo>
                    <a:lnTo>
                      <a:pt x="21327" y="1193"/>
                    </a:lnTo>
                    <a:cubicBezTo>
                      <a:pt x="18319" y="-1492"/>
                      <a:pt x="6836" y="1193"/>
                      <a:pt x="3281" y="1193"/>
                    </a:cubicBezTo>
                    <a:cubicBezTo>
                      <a:pt x="-273" y="1193"/>
                      <a:pt x="684" y="1193"/>
                      <a:pt x="0" y="1193"/>
                    </a:cubicBez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50" name="Freeform 1035"/>
              <p:cNvSpPr/>
              <p:nvPr/>
            </p:nvSpPr>
            <p:spPr>
              <a:xfrm flipH="1">
                <a:off x="791" y="3944365"/>
                <a:ext cx="990609" cy="4499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398" fill="norm" stroke="1" extrusionOk="0">
                    <a:moveTo>
                      <a:pt x="0" y="0"/>
                    </a:moveTo>
                    <a:cubicBezTo>
                      <a:pt x="0" y="0"/>
                      <a:pt x="0" y="18534"/>
                      <a:pt x="0" y="18534"/>
                    </a:cubicBezTo>
                    <a:cubicBezTo>
                      <a:pt x="14954" y="15263"/>
                      <a:pt x="18000" y="21600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90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51" name="Freeform 1036"/>
              <p:cNvSpPr/>
              <p:nvPr/>
            </p:nvSpPr>
            <p:spPr>
              <a:xfrm flipH="1">
                <a:off x="1585" y="3537905"/>
                <a:ext cx="990609" cy="4539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2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4954" y="16353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52" name="Freeform 1037"/>
              <p:cNvSpPr/>
              <p:nvPr/>
            </p:nvSpPr>
            <p:spPr>
              <a:xfrm flipH="1">
                <a:off x="791" y="2405674"/>
                <a:ext cx="990609" cy="2880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01" fill="norm" stroke="1" extrusionOk="0">
                    <a:moveTo>
                      <a:pt x="0" y="2652"/>
                    </a:moveTo>
                    <a:lnTo>
                      <a:pt x="0" y="18531"/>
                    </a:lnTo>
                    <a:cubicBezTo>
                      <a:pt x="3600" y="21158"/>
                      <a:pt x="18000" y="21158"/>
                      <a:pt x="21600" y="18531"/>
                    </a:cubicBezTo>
                    <a:lnTo>
                      <a:pt x="21600" y="2652"/>
                    </a:lnTo>
                    <a:cubicBezTo>
                      <a:pt x="20215" y="-442"/>
                      <a:pt x="16892" y="25"/>
                      <a:pt x="13292" y="25"/>
                    </a:cubicBezTo>
                    <a:cubicBezTo>
                      <a:pt x="9692" y="25"/>
                      <a:pt x="2769" y="2127"/>
                      <a:pt x="0" y="2652"/>
                    </a:cubicBez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53" name="Freeform 1038"/>
              <p:cNvSpPr/>
              <p:nvPr/>
            </p:nvSpPr>
            <p:spPr>
              <a:xfrm flipH="1">
                <a:off x="1585" y="3234401"/>
                <a:ext cx="990609" cy="3375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83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8000" y="21600"/>
                      <a:pt x="21600" y="18534"/>
                    </a:cubicBezTo>
                    <a:lnTo>
                      <a:pt x="21600" y="0"/>
                    </a:lnTo>
                    <a:cubicBezTo>
                      <a:pt x="8308" y="2862"/>
                      <a:pt x="4500" y="0"/>
                      <a:pt x="0" y="0"/>
                    </a:cubicBezTo>
                    <a:close/>
                  </a:path>
                </a:pathLst>
              </a:custGeom>
              <a:solidFill>
                <a:srgbClr val="E1E1B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54" name="Freeform 1039"/>
              <p:cNvSpPr/>
              <p:nvPr/>
            </p:nvSpPr>
            <p:spPr>
              <a:xfrm flipH="1">
                <a:off x="791" y="2931492"/>
                <a:ext cx="990609" cy="4296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0" y="21600"/>
                      <a:pt x="0" y="21600"/>
                    </a:cubicBezTo>
                    <a:cubicBezTo>
                      <a:pt x="3323" y="19059"/>
                      <a:pt x="4708" y="19059"/>
                      <a:pt x="8308" y="19059"/>
                    </a:cubicBezTo>
                    <a:cubicBezTo>
                      <a:pt x="11908" y="19059"/>
                      <a:pt x="18277" y="21600"/>
                      <a:pt x="21600" y="21600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55" name="Freeform 1040"/>
              <p:cNvSpPr/>
              <p:nvPr/>
            </p:nvSpPr>
            <p:spPr>
              <a:xfrm flipH="1">
                <a:off x="1587" y="2647404"/>
                <a:ext cx="990607" cy="3241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18617" fill="norm" stroke="1" extrusionOk="0">
                    <a:moveTo>
                      <a:pt x="0" y="1193"/>
                    </a:moveTo>
                    <a:lnTo>
                      <a:pt x="0" y="17423"/>
                    </a:lnTo>
                    <a:cubicBezTo>
                      <a:pt x="1368" y="20108"/>
                      <a:pt x="4649" y="17423"/>
                      <a:pt x="8203" y="17423"/>
                    </a:cubicBezTo>
                    <a:cubicBezTo>
                      <a:pt x="11757" y="17423"/>
                      <a:pt x="19140" y="20108"/>
                      <a:pt x="21327" y="17423"/>
                    </a:cubicBezTo>
                    <a:lnTo>
                      <a:pt x="21327" y="1193"/>
                    </a:lnTo>
                    <a:cubicBezTo>
                      <a:pt x="18319" y="-1492"/>
                      <a:pt x="6836" y="1193"/>
                      <a:pt x="3281" y="1193"/>
                    </a:cubicBezTo>
                    <a:cubicBezTo>
                      <a:pt x="-273" y="1193"/>
                      <a:pt x="684" y="1193"/>
                      <a:pt x="0" y="1193"/>
                    </a:cubicBezTo>
                    <a:close/>
                  </a:path>
                </a:pathLst>
              </a:custGeom>
              <a:solidFill>
                <a:srgbClr val="99CC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56" name="Freeform 1041"/>
              <p:cNvSpPr/>
              <p:nvPr/>
            </p:nvSpPr>
            <p:spPr>
              <a:xfrm flipH="1">
                <a:off x="8730" y="4975088"/>
                <a:ext cx="990608" cy="4499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398" fill="norm" stroke="1" extrusionOk="0">
                    <a:moveTo>
                      <a:pt x="0" y="0"/>
                    </a:moveTo>
                    <a:cubicBezTo>
                      <a:pt x="0" y="0"/>
                      <a:pt x="0" y="18534"/>
                      <a:pt x="0" y="18534"/>
                    </a:cubicBezTo>
                    <a:cubicBezTo>
                      <a:pt x="14954" y="15263"/>
                      <a:pt x="18000" y="21600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CC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57" name="Freeform 1042"/>
              <p:cNvSpPr/>
              <p:nvPr/>
            </p:nvSpPr>
            <p:spPr>
              <a:xfrm flipH="1">
                <a:off x="9523" y="4568631"/>
                <a:ext cx="990608" cy="453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2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4954" y="16353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58" name="Freeform 1043"/>
              <p:cNvSpPr/>
              <p:nvPr/>
            </p:nvSpPr>
            <p:spPr>
              <a:xfrm flipH="1">
                <a:off x="791" y="5683521"/>
                <a:ext cx="990609" cy="288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01" fill="norm" stroke="1" extrusionOk="0">
                    <a:moveTo>
                      <a:pt x="0" y="2652"/>
                    </a:moveTo>
                    <a:lnTo>
                      <a:pt x="0" y="18531"/>
                    </a:lnTo>
                    <a:cubicBezTo>
                      <a:pt x="3600" y="21158"/>
                      <a:pt x="18000" y="21158"/>
                      <a:pt x="21600" y="18531"/>
                    </a:cubicBezTo>
                    <a:lnTo>
                      <a:pt x="21600" y="2652"/>
                    </a:lnTo>
                    <a:cubicBezTo>
                      <a:pt x="20215" y="-442"/>
                      <a:pt x="16892" y="25"/>
                      <a:pt x="13292" y="25"/>
                    </a:cubicBezTo>
                    <a:cubicBezTo>
                      <a:pt x="9692" y="25"/>
                      <a:pt x="2769" y="2127"/>
                      <a:pt x="0" y="2652"/>
                    </a:cubicBezTo>
                    <a:close/>
                  </a:path>
                </a:pathLst>
              </a:custGeom>
              <a:solidFill>
                <a:srgbClr val="E1E1B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59" name="Freeform 1044"/>
              <p:cNvSpPr/>
              <p:nvPr/>
            </p:nvSpPr>
            <p:spPr>
              <a:xfrm flipH="1" rot="16200000">
                <a:off x="322918" y="6188137"/>
                <a:ext cx="346356" cy="9921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565"/>
                    </a:moveTo>
                    <a:lnTo>
                      <a:pt x="21600" y="21600"/>
                    </a:lnTo>
                    <a:lnTo>
                      <a:pt x="21600" y="207"/>
                    </a:lnTo>
                    <a:lnTo>
                      <a:pt x="0" y="0"/>
                    </a:lnTo>
                    <a:cubicBezTo>
                      <a:pt x="2895" y="13271"/>
                      <a:pt x="0" y="17073"/>
                      <a:pt x="0" y="21565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60" name="Freeform 1045"/>
              <p:cNvSpPr/>
              <p:nvPr/>
            </p:nvSpPr>
            <p:spPr>
              <a:xfrm flipH="1">
                <a:off x="791" y="6209339"/>
                <a:ext cx="990609" cy="4296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0" y="21600"/>
                      <a:pt x="0" y="21600"/>
                    </a:cubicBezTo>
                    <a:cubicBezTo>
                      <a:pt x="3323" y="19059"/>
                      <a:pt x="4708" y="19059"/>
                      <a:pt x="8308" y="19059"/>
                    </a:cubicBezTo>
                    <a:cubicBezTo>
                      <a:pt x="11908" y="19059"/>
                      <a:pt x="18277" y="21600"/>
                      <a:pt x="21600" y="21600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61" name="Freeform 1046"/>
              <p:cNvSpPr/>
              <p:nvPr/>
            </p:nvSpPr>
            <p:spPr>
              <a:xfrm flipH="1">
                <a:off x="1587" y="5925251"/>
                <a:ext cx="990607" cy="324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18617" fill="norm" stroke="1" extrusionOk="0">
                    <a:moveTo>
                      <a:pt x="0" y="1193"/>
                    </a:moveTo>
                    <a:lnTo>
                      <a:pt x="0" y="17423"/>
                    </a:lnTo>
                    <a:cubicBezTo>
                      <a:pt x="1368" y="20108"/>
                      <a:pt x="4649" y="17423"/>
                      <a:pt x="8203" y="17423"/>
                    </a:cubicBezTo>
                    <a:cubicBezTo>
                      <a:pt x="11757" y="17423"/>
                      <a:pt x="19140" y="20108"/>
                      <a:pt x="21327" y="17423"/>
                    </a:cubicBezTo>
                    <a:lnTo>
                      <a:pt x="21327" y="1193"/>
                    </a:lnTo>
                    <a:cubicBezTo>
                      <a:pt x="18319" y="-1492"/>
                      <a:pt x="6836" y="1193"/>
                      <a:pt x="3281" y="1193"/>
                    </a:cubicBezTo>
                    <a:cubicBezTo>
                      <a:pt x="-273" y="1193"/>
                      <a:pt x="684" y="1193"/>
                      <a:pt x="0" y="1193"/>
                    </a:cubicBez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sp>
          <p:nvSpPr>
            <p:cNvPr id="363" name="Freeform 1047"/>
            <p:cNvSpPr/>
            <p:nvPr/>
          </p:nvSpPr>
          <p:spPr>
            <a:xfrm>
              <a:off x="-2" y="-2"/>
              <a:ext cx="443665" cy="6858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651" h="21600" fill="norm" stroke="1" extrusionOk="0">
                  <a:moveTo>
                    <a:pt x="10996" y="0"/>
                  </a:moveTo>
                  <a:cubicBezTo>
                    <a:pt x="21600" y="6249"/>
                    <a:pt x="5218" y="8528"/>
                    <a:pt x="10548" y="21600"/>
                  </a:cubicBezTo>
                  <a:lnTo>
                    <a:pt x="224" y="21600"/>
                  </a:lnTo>
                  <a:lnTo>
                    <a:pt x="0" y="0"/>
                  </a:lnTo>
                  <a:lnTo>
                    <a:pt x="1099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767676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364" name="Freeform 1048"/>
            <p:cNvSpPr/>
            <p:nvPr/>
          </p:nvSpPr>
          <p:spPr>
            <a:xfrm>
              <a:off x="763589" y="-1"/>
              <a:ext cx="300041" cy="6856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00" y="0"/>
                  </a:moveTo>
                  <a:cubicBezTo>
                    <a:pt x="0" y="3603"/>
                    <a:pt x="18400" y="18638"/>
                    <a:pt x="0" y="21600"/>
                  </a:cubicBezTo>
                  <a:lnTo>
                    <a:pt x="21600" y="21600"/>
                  </a:lnTo>
                  <a:lnTo>
                    <a:pt x="21600" y="4"/>
                  </a:lnTo>
                  <a:lnTo>
                    <a:pt x="32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67676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366" name="Title Text"/>
          <p:cNvSpPr txBox="1"/>
          <p:nvPr>
            <p:ph type="title"/>
          </p:nvPr>
        </p:nvSpPr>
        <p:spPr>
          <a:xfrm>
            <a:off x="1173162" y="457200"/>
            <a:ext cx="7772401" cy="1143000"/>
          </a:xfrm>
          <a:prstGeom prst="rect">
            <a:avLst/>
          </a:prstGeom>
        </p:spPr>
        <p:txBody>
          <a:bodyPr/>
          <a:lstStyle>
            <a:lvl1pPr algn="l" defTabSz="914400">
              <a:defRPr>
                <a:solidFill>
                  <a:srgbClr val="0033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67" name="Slide Number"/>
          <p:cNvSpPr txBox="1"/>
          <p:nvPr>
            <p:ph type="sldNum" sz="quarter" idx="2"/>
          </p:nvPr>
        </p:nvSpPr>
        <p:spPr>
          <a:xfrm>
            <a:off x="8613498" y="6248400"/>
            <a:ext cx="301905" cy="288820"/>
          </a:xfrm>
          <a:prstGeom prst="rect">
            <a:avLst/>
          </a:prstGeom>
        </p:spPr>
        <p:txBody>
          <a:bodyPr anchor="t"/>
          <a:lstStyle>
            <a:lvl1pPr>
              <a:spcBef>
                <a:spcPts val="800"/>
              </a:spcBef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Title Text"/>
          <p:cNvSpPr txBox="1"/>
          <p:nvPr>
            <p:ph type="title"/>
          </p:nvPr>
        </p:nvSpPr>
        <p:spPr>
          <a:xfrm>
            <a:off x="1173162" y="457200"/>
            <a:ext cx="7772401" cy="1143000"/>
          </a:xfrm>
          <a:prstGeom prst="rect">
            <a:avLst/>
          </a:prstGeom>
        </p:spPr>
        <p:txBody>
          <a:bodyPr/>
          <a:lstStyle>
            <a:lvl1pPr algn="l" defTabSz="914400">
              <a:defRPr>
                <a:solidFill>
                  <a:srgbClr val="0033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75" name="Slide Number"/>
          <p:cNvSpPr txBox="1"/>
          <p:nvPr>
            <p:ph type="sldNum" sz="quarter" idx="2"/>
          </p:nvPr>
        </p:nvSpPr>
        <p:spPr>
          <a:xfrm>
            <a:off x="8613498" y="6248400"/>
            <a:ext cx="301905" cy="288820"/>
          </a:xfrm>
          <a:prstGeom prst="rect">
            <a:avLst/>
          </a:prstGeom>
        </p:spPr>
        <p:txBody>
          <a:bodyPr anchor="t"/>
          <a:lstStyle>
            <a:lvl1pPr>
              <a:spcBef>
                <a:spcPts val="800"/>
              </a:spcBef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4" name="Group 1026"/>
          <p:cNvGrpSpPr/>
          <p:nvPr/>
        </p:nvGrpSpPr>
        <p:grpSpPr>
          <a:xfrm>
            <a:off x="-3" y="-4765"/>
            <a:ext cx="1063632" cy="6858008"/>
            <a:chOff x="-1" y="0"/>
            <a:chExt cx="1063630" cy="6858007"/>
          </a:xfrm>
        </p:grpSpPr>
        <p:grpSp>
          <p:nvGrpSpPr>
            <p:cNvPr id="401" name="Group 1027"/>
            <p:cNvGrpSpPr/>
            <p:nvPr/>
          </p:nvGrpSpPr>
          <p:grpSpPr>
            <a:xfrm>
              <a:off x="41273" y="593"/>
              <a:ext cx="1000135" cy="6857414"/>
              <a:chOff x="-1" y="0"/>
              <a:chExt cx="1000133" cy="6857412"/>
            </a:xfrm>
          </p:grpSpPr>
          <p:sp>
            <p:nvSpPr>
              <p:cNvPr id="382" name="Freeform 1028"/>
              <p:cNvSpPr/>
              <p:nvPr/>
            </p:nvSpPr>
            <p:spPr>
              <a:xfrm flipH="1">
                <a:off x="8730" y="-1"/>
                <a:ext cx="990608" cy="6837775"/>
              </a:xfrm>
              <a:prstGeom prst="rect">
                <a:avLst/>
              </a:prstGeom>
              <a:solidFill>
                <a:srgbClr val="0099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83" name="Freeform 1029"/>
              <p:cNvSpPr/>
              <p:nvPr/>
            </p:nvSpPr>
            <p:spPr>
              <a:xfrm flipH="1">
                <a:off x="8730" y="1697242"/>
                <a:ext cx="990608" cy="4499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398" fill="norm" stroke="1" extrusionOk="0">
                    <a:moveTo>
                      <a:pt x="0" y="0"/>
                    </a:moveTo>
                    <a:cubicBezTo>
                      <a:pt x="0" y="0"/>
                      <a:pt x="0" y="18534"/>
                      <a:pt x="0" y="18534"/>
                    </a:cubicBezTo>
                    <a:cubicBezTo>
                      <a:pt x="14954" y="15263"/>
                      <a:pt x="18000" y="21600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90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84" name="Freeform 1030"/>
              <p:cNvSpPr/>
              <p:nvPr/>
            </p:nvSpPr>
            <p:spPr>
              <a:xfrm flipH="1">
                <a:off x="9524" y="1290784"/>
                <a:ext cx="990608" cy="4539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2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4954" y="16353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E1B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85" name="Freeform 1031"/>
              <p:cNvSpPr/>
              <p:nvPr/>
            </p:nvSpPr>
            <p:spPr>
              <a:xfrm flipH="1">
                <a:off x="8730" y="159742"/>
                <a:ext cx="990608" cy="2880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01" fill="norm" stroke="1" extrusionOk="0">
                    <a:moveTo>
                      <a:pt x="0" y="2652"/>
                    </a:moveTo>
                    <a:lnTo>
                      <a:pt x="0" y="18531"/>
                    </a:lnTo>
                    <a:cubicBezTo>
                      <a:pt x="3600" y="21158"/>
                      <a:pt x="18000" y="21158"/>
                      <a:pt x="21600" y="18531"/>
                    </a:cubicBezTo>
                    <a:lnTo>
                      <a:pt x="21600" y="2652"/>
                    </a:lnTo>
                    <a:cubicBezTo>
                      <a:pt x="20215" y="-442"/>
                      <a:pt x="16892" y="25"/>
                      <a:pt x="13292" y="25"/>
                    </a:cubicBezTo>
                    <a:cubicBezTo>
                      <a:pt x="9692" y="25"/>
                      <a:pt x="2769" y="2127"/>
                      <a:pt x="0" y="2652"/>
                    </a:cubicBezTo>
                    <a:close/>
                  </a:path>
                </a:pathLst>
              </a:custGeom>
              <a:solidFill>
                <a:srgbClr val="5490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86" name="Freeform 1032"/>
              <p:cNvSpPr/>
              <p:nvPr/>
            </p:nvSpPr>
            <p:spPr>
              <a:xfrm flipH="1">
                <a:off x="9524" y="988471"/>
                <a:ext cx="990608" cy="3375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834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8000" y="21600"/>
                      <a:pt x="21600" y="18534"/>
                    </a:cubicBezTo>
                    <a:lnTo>
                      <a:pt x="21600" y="0"/>
                    </a:lnTo>
                    <a:cubicBezTo>
                      <a:pt x="8308" y="2862"/>
                      <a:pt x="450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87" name="Freeform 1033"/>
              <p:cNvSpPr/>
              <p:nvPr/>
            </p:nvSpPr>
            <p:spPr>
              <a:xfrm flipH="1">
                <a:off x="9524" y="683776"/>
                <a:ext cx="990608" cy="4308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0" y="21600"/>
                      <a:pt x="0" y="21600"/>
                    </a:cubicBezTo>
                    <a:cubicBezTo>
                      <a:pt x="3323" y="19059"/>
                      <a:pt x="4708" y="19059"/>
                      <a:pt x="8308" y="19059"/>
                    </a:cubicBezTo>
                    <a:cubicBezTo>
                      <a:pt x="11908" y="19059"/>
                      <a:pt x="18277" y="21600"/>
                      <a:pt x="21600" y="21600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88" name="Freeform 1034"/>
              <p:cNvSpPr/>
              <p:nvPr/>
            </p:nvSpPr>
            <p:spPr>
              <a:xfrm flipH="1">
                <a:off x="8731" y="401987"/>
                <a:ext cx="990607" cy="3231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18617" fill="norm" stroke="1" extrusionOk="0">
                    <a:moveTo>
                      <a:pt x="0" y="1193"/>
                    </a:moveTo>
                    <a:lnTo>
                      <a:pt x="0" y="17423"/>
                    </a:lnTo>
                    <a:cubicBezTo>
                      <a:pt x="1368" y="20108"/>
                      <a:pt x="4649" y="17423"/>
                      <a:pt x="8203" y="17423"/>
                    </a:cubicBezTo>
                    <a:cubicBezTo>
                      <a:pt x="11757" y="17423"/>
                      <a:pt x="19140" y="20108"/>
                      <a:pt x="21327" y="17423"/>
                    </a:cubicBezTo>
                    <a:lnTo>
                      <a:pt x="21327" y="1193"/>
                    </a:lnTo>
                    <a:cubicBezTo>
                      <a:pt x="18319" y="-1492"/>
                      <a:pt x="6836" y="1193"/>
                      <a:pt x="3281" y="1193"/>
                    </a:cubicBezTo>
                    <a:cubicBezTo>
                      <a:pt x="-273" y="1193"/>
                      <a:pt x="684" y="1193"/>
                      <a:pt x="0" y="1193"/>
                    </a:cubicBez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89" name="Freeform 1035"/>
              <p:cNvSpPr/>
              <p:nvPr/>
            </p:nvSpPr>
            <p:spPr>
              <a:xfrm flipH="1">
                <a:off x="791" y="3944365"/>
                <a:ext cx="990609" cy="4499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398" fill="norm" stroke="1" extrusionOk="0">
                    <a:moveTo>
                      <a:pt x="0" y="0"/>
                    </a:moveTo>
                    <a:cubicBezTo>
                      <a:pt x="0" y="0"/>
                      <a:pt x="0" y="18534"/>
                      <a:pt x="0" y="18534"/>
                    </a:cubicBezTo>
                    <a:cubicBezTo>
                      <a:pt x="14954" y="15263"/>
                      <a:pt x="18000" y="21600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90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90" name="Freeform 1036"/>
              <p:cNvSpPr/>
              <p:nvPr/>
            </p:nvSpPr>
            <p:spPr>
              <a:xfrm flipH="1">
                <a:off x="1585" y="3537905"/>
                <a:ext cx="990609" cy="4539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2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4954" y="16353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91" name="Freeform 1037"/>
              <p:cNvSpPr/>
              <p:nvPr/>
            </p:nvSpPr>
            <p:spPr>
              <a:xfrm flipH="1">
                <a:off x="791" y="2405674"/>
                <a:ext cx="990609" cy="2880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01" fill="norm" stroke="1" extrusionOk="0">
                    <a:moveTo>
                      <a:pt x="0" y="2652"/>
                    </a:moveTo>
                    <a:lnTo>
                      <a:pt x="0" y="18531"/>
                    </a:lnTo>
                    <a:cubicBezTo>
                      <a:pt x="3600" y="21158"/>
                      <a:pt x="18000" y="21158"/>
                      <a:pt x="21600" y="18531"/>
                    </a:cubicBezTo>
                    <a:lnTo>
                      <a:pt x="21600" y="2652"/>
                    </a:lnTo>
                    <a:cubicBezTo>
                      <a:pt x="20215" y="-442"/>
                      <a:pt x="16892" y="25"/>
                      <a:pt x="13292" y="25"/>
                    </a:cubicBezTo>
                    <a:cubicBezTo>
                      <a:pt x="9692" y="25"/>
                      <a:pt x="2769" y="2127"/>
                      <a:pt x="0" y="2652"/>
                    </a:cubicBez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92" name="Freeform 1038"/>
              <p:cNvSpPr/>
              <p:nvPr/>
            </p:nvSpPr>
            <p:spPr>
              <a:xfrm flipH="1">
                <a:off x="1585" y="3234401"/>
                <a:ext cx="990609" cy="3375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83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8000" y="21600"/>
                      <a:pt x="21600" y="18534"/>
                    </a:cubicBezTo>
                    <a:lnTo>
                      <a:pt x="21600" y="0"/>
                    </a:lnTo>
                    <a:cubicBezTo>
                      <a:pt x="8308" y="2862"/>
                      <a:pt x="4500" y="0"/>
                      <a:pt x="0" y="0"/>
                    </a:cubicBezTo>
                    <a:close/>
                  </a:path>
                </a:pathLst>
              </a:custGeom>
              <a:solidFill>
                <a:srgbClr val="E1E1B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93" name="Freeform 1039"/>
              <p:cNvSpPr/>
              <p:nvPr/>
            </p:nvSpPr>
            <p:spPr>
              <a:xfrm flipH="1">
                <a:off x="791" y="2931492"/>
                <a:ext cx="990609" cy="4296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0" y="21600"/>
                      <a:pt x="0" y="21600"/>
                    </a:cubicBezTo>
                    <a:cubicBezTo>
                      <a:pt x="3323" y="19059"/>
                      <a:pt x="4708" y="19059"/>
                      <a:pt x="8308" y="19059"/>
                    </a:cubicBezTo>
                    <a:cubicBezTo>
                      <a:pt x="11908" y="19059"/>
                      <a:pt x="18277" y="21600"/>
                      <a:pt x="21600" y="21600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94" name="Freeform 1040"/>
              <p:cNvSpPr/>
              <p:nvPr/>
            </p:nvSpPr>
            <p:spPr>
              <a:xfrm flipH="1">
                <a:off x="1587" y="2647404"/>
                <a:ext cx="990607" cy="3241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18617" fill="norm" stroke="1" extrusionOk="0">
                    <a:moveTo>
                      <a:pt x="0" y="1193"/>
                    </a:moveTo>
                    <a:lnTo>
                      <a:pt x="0" y="17423"/>
                    </a:lnTo>
                    <a:cubicBezTo>
                      <a:pt x="1368" y="20108"/>
                      <a:pt x="4649" y="17423"/>
                      <a:pt x="8203" y="17423"/>
                    </a:cubicBezTo>
                    <a:cubicBezTo>
                      <a:pt x="11757" y="17423"/>
                      <a:pt x="19140" y="20108"/>
                      <a:pt x="21327" y="17423"/>
                    </a:cubicBezTo>
                    <a:lnTo>
                      <a:pt x="21327" y="1193"/>
                    </a:lnTo>
                    <a:cubicBezTo>
                      <a:pt x="18319" y="-1492"/>
                      <a:pt x="6836" y="1193"/>
                      <a:pt x="3281" y="1193"/>
                    </a:cubicBezTo>
                    <a:cubicBezTo>
                      <a:pt x="-273" y="1193"/>
                      <a:pt x="684" y="1193"/>
                      <a:pt x="0" y="1193"/>
                    </a:cubicBezTo>
                    <a:close/>
                  </a:path>
                </a:pathLst>
              </a:custGeom>
              <a:solidFill>
                <a:srgbClr val="99CC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95" name="Freeform 1041"/>
              <p:cNvSpPr/>
              <p:nvPr/>
            </p:nvSpPr>
            <p:spPr>
              <a:xfrm flipH="1">
                <a:off x="8730" y="4975088"/>
                <a:ext cx="990608" cy="4499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398" fill="norm" stroke="1" extrusionOk="0">
                    <a:moveTo>
                      <a:pt x="0" y="0"/>
                    </a:moveTo>
                    <a:cubicBezTo>
                      <a:pt x="0" y="0"/>
                      <a:pt x="0" y="18534"/>
                      <a:pt x="0" y="18534"/>
                    </a:cubicBezTo>
                    <a:cubicBezTo>
                      <a:pt x="14954" y="15263"/>
                      <a:pt x="18000" y="21600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CC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96" name="Freeform 1042"/>
              <p:cNvSpPr/>
              <p:nvPr/>
            </p:nvSpPr>
            <p:spPr>
              <a:xfrm flipH="1">
                <a:off x="9523" y="4568631"/>
                <a:ext cx="990608" cy="453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2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4954" y="16353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97" name="Freeform 1043"/>
              <p:cNvSpPr/>
              <p:nvPr/>
            </p:nvSpPr>
            <p:spPr>
              <a:xfrm flipH="1">
                <a:off x="791" y="5683521"/>
                <a:ext cx="990609" cy="288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01" fill="norm" stroke="1" extrusionOk="0">
                    <a:moveTo>
                      <a:pt x="0" y="2652"/>
                    </a:moveTo>
                    <a:lnTo>
                      <a:pt x="0" y="18531"/>
                    </a:lnTo>
                    <a:cubicBezTo>
                      <a:pt x="3600" y="21158"/>
                      <a:pt x="18000" y="21158"/>
                      <a:pt x="21600" y="18531"/>
                    </a:cubicBezTo>
                    <a:lnTo>
                      <a:pt x="21600" y="2652"/>
                    </a:lnTo>
                    <a:cubicBezTo>
                      <a:pt x="20215" y="-442"/>
                      <a:pt x="16892" y="25"/>
                      <a:pt x="13292" y="25"/>
                    </a:cubicBezTo>
                    <a:cubicBezTo>
                      <a:pt x="9692" y="25"/>
                      <a:pt x="2769" y="2127"/>
                      <a:pt x="0" y="2652"/>
                    </a:cubicBezTo>
                    <a:close/>
                  </a:path>
                </a:pathLst>
              </a:custGeom>
              <a:solidFill>
                <a:srgbClr val="E1E1B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98" name="Freeform 1044"/>
              <p:cNvSpPr/>
              <p:nvPr/>
            </p:nvSpPr>
            <p:spPr>
              <a:xfrm flipH="1" rot="16200000">
                <a:off x="322918" y="6188137"/>
                <a:ext cx="346356" cy="9921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565"/>
                    </a:moveTo>
                    <a:lnTo>
                      <a:pt x="21600" y="21600"/>
                    </a:lnTo>
                    <a:lnTo>
                      <a:pt x="21600" y="207"/>
                    </a:lnTo>
                    <a:lnTo>
                      <a:pt x="0" y="0"/>
                    </a:lnTo>
                    <a:cubicBezTo>
                      <a:pt x="2895" y="13271"/>
                      <a:pt x="0" y="17073"/>
                      <a:pt x="0" y="21565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99" name="Freeform 1045"/>
              <p:cNvSpPr/>
              <p:nvPr/>
            </p:nvSpPr>
            <p:spPr>
              <a:xfrm flipH="1">
                <a:off x="791" y="6209339"/>
                <a:ext cx="990609" cy="4296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0" y="21600"/>
                      <a:pt x="0" y="21600"/>
                    </a:cubicBezTo>
                    <a:cubicBezTo>
                      <a:pt x="3323" y="19059"/>
                      <a:pt x="4708" y="19059"/>
                      <a:pt x="8308" y="19059"/>
                    </a:cubicBezTo>
                    <a:cubicBezTo>
                      <a:pt x="11908" y="19059"/>
                      <a:pt x="18277" y="21600"/>
                      <a:pt x="21600" y="21600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00" name="Freeform 1046"/>
              <p:cNvSpPr/>
              <p:nvPr/>
            </p:nvSpPr>
            <p:spPr>
              <a:xfrm flipH="1">
                <a:off x="1587" y="5925251"/>
                <a:ext cx="990607" cy="324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18617" fill="norm" stroke="1" extrusionOk="0">
                    <a:moveTo>
                      <a:pt x="0" y="1193"/>
                    </a:moveTo>
                    <a:lnTo>
                      <a:pt x="0" y="17423"/>
                    </a:lnTo>
                    <a:cubicBezTo>
                      <a:pt x="1368" y="20108"/>
                      <a:pt x="4649" y="17423"/>
                      <a:pt x="8203" y="17423"/>
                    </a:cubicBezTo>
                    <a:cubicBezTo>
                      <a:pt x="11757" y="17423"/>
                      <a:pt x="19140" y="20108"/>
                      <a:pt x="21327" y="17423"/>
                    </a:cubicBezTo>
                    <a:lnTo>
                      <a:pt x="21327" y="1193"/>
                    </a:lnTo>
                    <a:cubicBezTo>
                      <a:pt x="18319" y="-1492"/>
                      <a:pt x="6836" y="1193"/>
                      <a:pt x="3281" y="1193"/>
                    </a:cubicBezTo>
                    <a:cubicBezTo>
                      <a:pt x="-273" y="1193"/>
                      <a:pt x="684" y="1193"/>
                      <a:pt x="0" y="1193"/>
                    </a:cubicBez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sp>
          <p:nvSpPr>
            <p:cNvPr id="402" name="Freeform 1047"/>
            <p:cNvSpPr/>
            <p:nvPr/>
          </p:nvSpPr>
          <p:spPr>
            <a:xfrm>
              <a:off x="-2" y="-2"/>
              <a:ext cx="443665" cy="6858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651" h="21600" fill="norm" stroke="1" extrusionOk="0">
                  <a:moveTo>
                    <a:pt x="10996" y="0"/>
                  </a:moveTo>
                  <a:cubicBezTo>
                    <a:pt x="21600" y="6249"/>
                    <a:pt x="5218" y="8528"/>
                    <a:pt x="10548" y="21600"/>
                  </a:cubicBezTo>
                  <a:lnTo>
                    <a:pt x="224" y="21600"/>
                  </a:lnTo>
                  <a:lnTo>
                    <a:pt x="0" y="0"/>
                  </a:lnTo>
                  <a:lnTo>
                    <a:pt x="1099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767676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403" name="Freeform 1048"/>
            <p:cNvSpPr/>
            <p:nvPr/>
          </p:nvSpPr>
          <p:spPr>
            <a:xfrm>
              <a:off x="763589" y="-1"/>
              <a:ext cx="300041" cy="6856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00" y="0"/>
                  </a:moveTo>
                  <a:cubicBezTo>
                    <a:pt x="0" y="3603"/>
                    <a:pt x="18400" y="18638"/>
                    <a:pt x="0" y="21600"/>
                  </a:cubicBezTo>
                  <a:lnTo>
                    <a:pt x="21600" y="21600"/>
                  </a:lnTo>
                  <a:lnTo>
                    <a:pt x="21600" y="4"/>
                  </a:lnTo>
                  <a:lnTo>
                    <a:pt x="32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67676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405" name="Slide Number"/>
          <p:cNvSpPr txBox="1"/>
          <p:nvPr>
            <p:ph type="sldNum" sz="quarter" idx="2"/>
          </p:nvPr>
        </p:nvSpPr>
        <p:spPr>
          <a:xfrm>
            <a:off x="8613498" y="6248400"/>
            <a:ext cx="301905" cy="288820"/>
          </a:xfrm>
          <a:prstGeom prst="rect">
            <a:avLst/>
          </a:prstGeom>
        </p:spPr>
        <p:txBody>
          <a:bodyPr anchor="t"/>
          <a:lstStyle>
            <a:lvl1pPr>
              <a:spcBef>
                <a:spcPts val="800"/>
              </a:spcBef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4" name="Group 1026"/>
          <p:cNvGrpSpPr/>
          <p:nvPr/>
        </p:nvGrpSpPr>
        <p:grpSpPr>
          <a:xfrm>
            <a:off x="-3" y="-4765"/>
            <a:ext cx="1063632" cy="6858008"/>
            <a:chOff x="-1" y="0"/>
            <a:chExt cx="1063630" cy="6858007"/>
          </a:xfrm>
        </p:grpSpPr>
        <p:grpSp>
          <p:nvGrpSpPr>
            <p:cNvPr id="431" name="Group 1027"/>
            <p:cNvGrpSpPr/>
            <p:nvPr/>
          </p:nvGrpSpPr>
          <p:grpSpPr>
            <a:xfrm>
              <a:off x="41273" y="593"/>
              <a:ext cx="1000135" cy="6857414"/>
              <a:chOff x="-1" y="0"/>
              <a:chExt cx="1000133" cy="6857412"/>
            </a:xfrm>
          </p:grpSpPr>
          <p:sp>
            <p:nvSpPr>
              <p:cNvPr id="412" name="Freeform 1028"/>
              <p:cNvSpPr/>
              <p:nvPr/>
            </p:nvSpPr>
            <p:spPr>
              <a:xfrm flipH="1">
                <a:off x="8730" y="-1"/>
                <a:ext cx="990608" cy="6837775"/>
              </a:xfrm>
              <a:prstGeom prst="rect">
                <a:avLst/>
              </a:prstGeom>
              <a:solidFill>
                <a:srgbClr val="0099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13" name="Freeform 1029"/>
              <p:cNvSpPr/>
              <p:nvPr/>
            </p:nvSpPr>
            <p:spPr>
              <a:xfrm flipH="1">
                <a:off x="8730" y="1697242"/>
                <a:ext cx="990608" cy="4499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398" fill="norm" stroke="1" extrusionOk="0">
                    <a:moveTo>
                      <a:pt x="0" y="0"/>
                    </a:moveTo>
                    <a:cubicBezTo>
                      <a:pt x="0" y="0"/>
                      <a:pt x="0" y="18534"/>
                      <a:pt x="0" y="18534"/>
                    </a:cubicBezTo>
                    <a:cubicBezTo>
                      <a:pt x="14954" y="15263"/>
                      <a:pt x="18000" y="21600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90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14" name="Freeform 1030"/>
              <p:cNvSpPr/>
              <p:nvPr/>
            </p:nvSpPr>
            <p:spPr>
              <a:xfrm flipH="1">
                <a:off x="9524" y="1290784"/>
                <a:ext cx="990608" cy="4539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2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4954" y="16353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E1B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15" name="Freeform 1031"/>
              <p:cNvSpPr/>
              <p:nvPr/>
            </p:nvSpPr>
            <p:spPr>
              <a:xfrm flipH="1">
                <a:off x="8730" y="159742"/>
                <a:ext cx="990608" cy="2880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01" fill="norm" stroke="1" extrusionOk="0">
                    <a:moveTo>
                      <a:pt x="0" y="2652"/>
                    </a:moveTo>
                    <a:lnTo>
                      <a:pt x="0" y="18531"/>
                    </a:lnTo>
                    <a:cubicBezTo>
                      <a:pt x="3600" y="21158"/>
                      <a:pt x="18000" y="21158"/>
                      <a:pt x="21600" y="18531"/>
                    </a:cubicBezTo>
                    <a:lnTo>
                      <a:pt x="21600" y="2652"/>
                    </a:lnTo>
                    <a:cubicBezTo>
                      <a:pt x="20215" y="-442"/>
                      <a:pt x="16892" y="25"/>
                      <a:pt x="13292" y="25"/>
                    </a:cubicBezTo>
                    <a:cubicBezTo>
                      <a:pt x="9692" y="25"/>
                      <a:pt x="2769" y="2127"/>
                      <a:pt x="0" y="2652"/>
                    </a:cubicBezTo>
                    <a:close/>
                  </a:path>
                </a:pathLst>
              </a:custGeom>
              <a:solidFill>
                <a:srgbClr val="5490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16" name="Freeform 1032"/>
              <p:cNvSpPr/>
              <p:nvPr/>
            </p:nvSpPr>
            <p:spPr>
              <a:xfrm flipH="1">
                <a:off x="9524" y="988471"/>
                <a:ext cx="990608" cy="3375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834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8000" y="21600"/>
                      <a:pt x="21600" y="18534"/>
                    </a:cubicBezTo>
                    <a:lnTo>
                      <a:pt x="21600" y="0"/>
                    </a:lnTo>
                    <a:cubicBezTo>
                      <a:pt x="8308" y="2862"/>
                      <a:pt x="450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17" name="Freeform 1033"/>
              <p:cNvSpPr/>
              <p:nvPr/>
            </p:nvSpPr>
            <p:spPr>
              <a:xfrm flipH="1">
                <a:off x="9524" y="683776"/>
                <a:ext cx="990608" cy="4308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0" y="21600"/>
                      <a:pt x="0" y="21600"/>
                    </a:cubicBezTo>
                    <a:cubicBezTo>
                      <a:pt x="3323" y="19059"/>
                      <a:pt x="4708" y="19059"/>
                      <a:pt x="8308" y="19059"/>
                    </a:cubicBezTo>
                    <a:cubicBezTo>
                      <a:pt x="11908" y="19059"/>
                      <a:pt x="18277" y="21600"/>
                      <a:pt x="21600" y="21600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18" name="Freeform 1034"/>
              <p:cNvSpPr/>
              <p:nvPr/>
            </p:nvSpPr>
            <p:spPr>
              <a:xfrm flipH="1">
                <a:off x="8731" y="401987"/>
                <a:ext cx="990607" cy="3231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18617" fill="norm" stroke="1" extrusionOk="0">
                    <a:moveTo>
                      <a:pt x="0" y="1193"/>
                    </a:moveTo>
                    <a:lnTo>
                      <a:pt x="0" y="17423"/>
                    </a:lnTo>
                    <a:cubicBezTo>
                      <a:pt x="1368" y="20108"/>
                      <a:pt x="4649" y="17423"/>
                      <a:pt x="8203" y="17423"/>
                    </a:cubicBezTo>
                    <a:cubicBezTo>
                      <a:pt x="11757" y="17423"/>
                      <a:pt x="19140" y="20108"/>
                      <a:pt x="21327" y="17423"/>
                    </a:cubicBezTo>
                    <a:lnTo>
                      <a:pt x="21327" y="1193"/>
                    </a:lnTo>
                    <a:cubicBezTo>
                      <a:pt x="18319" y="-1492"/>
                      <a:pt x="6836" y="1193"/>
                      <a:pt x="3281" y="1193"/>
                    </a:cubicBezTo>
                    <a:cubicBezTo>
                      <a:pt x="-273" y="1193"/>
                      <a:pt x="684" y="1193"/>
                      <a:pt x="0" y="1193"/>
                    </a:cubicBez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19" name="Freeform 1035"/>
              <p:cNvSpPr/>
              <p:nvPr/>
            </p:nvSpPr>
            <p:spPr>
              <a:xfrm flipH="1">
                <a:off x="791" y="3944365"/>
                <a:ext cx="990609" cy="4499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398" fill="norm" stroke="1" extrusionOk="0">
                    <a:moveTo>
                      <a:pt x="0" y="0"/>
                    </a:moveTo>
                    <a:cubicBezTo>
                      <a:pt x="0" y="0"/>
                      <a:pt x="0" y="18534"/>
                      <a:pt x="0" y="18534"/>
                    </a:cubicBezTo>
                    <a:cubicBezTo>
                      <a:pt x="14954" y="15263"/>
                      <a:pt x="18000" y="21600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90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20" name="Freeform 1036"/>
              <p:cNvSpPr/>
              <p:nvPr/>
            </p:nvSpPr>
            <p:spPr>
              <a:xfrm flipH="1">
                <a:off x="1585" y="3537905"/>
                <a:ext cx="990609" cy="4539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2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4954" y="16353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21" name="Freeform 1037"/>
              <p:cNvSpPr/>
              <p:nvPr/>
            </p:nvSpPr>
            <p:spPr>
              <a:xfrm flipH="1">
                <a:off x="791" y="2405674"/>
                <a:ext cx="990609" cy="2880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01" fill="norm" stroke="1" extrusionOk="0">
                    <a:moveTo>
                      <a:pt x="0" y="2652"/>
                    </a:moveTo>
                    <a:lnTo>
                      <a:pt x="0" y="18531"/>
                    </a:lnTo>
                    <a:cubicBezTo>
                      <a:pt x="3600" y="21158"/>
                      <a:pt x="18000" y="21158"/>
                      <a:pt x="21600" y="18531"/>
                    </a:cubicBezTo>
                    <a:lnTo>
                      <a:pt x="21600" y="2652"/>
                    </a:lnTo>
                    <a:cubicBezTo>
                      <a:pt x="20215" y="-442"/>
                      <a:pt x="16892" y="25"/>
                      <a:pt x="13292" y="25"/>
                    </a:cubicBezTo>
                    <a:cubicBezTo>
                      <a:pt x="9692" y="25"/>
                      <a:pt x="2769" y="2127"/>
                      <a:pt x="0" y="2652"/>
                    </a:cubicBez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22" name="Freeform 1038"/>
              <p:cNvSpPr/>
              <p:nvPr/>
            </p:nvSpPr>
            <p:spPr>
              <a:xfrm flipH="1">
                <a:off x="1585" y="3234401"/>
                <a:ext cx="990609" cy="3375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83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8000" y="21600"/>
                      <a:pt x="21600" y="18534"/>
                    </a:cubicBezTo>
                    <a:lnTo>
                      <a:pt x="21600" y="0"/>
                    </a:lnTo>
                    <a:cubicBezTo>
                      <a:pt x="8308" y="2862"/>
                      <a:pt x="4500" y="0"/>
                      <a:pt x="0" y="0"/>
                    </a:cubicBezTo>
                    <a:close/>
                  </a:path>
                </a:pathLst>
              </a:custGeom>
              <a:solidFill>
                <a:srgbClr val="E1E1B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23" name="Freeform 1039"/>
              <p:cNvSpPr/>
              <p:nvPr/>
            </p:nvSpPr>
            <p:spPr>
              <a:xfrm flipH="1">
                <a:off x="791" y="2931492"/>
                <a:ext cx="990609" cy="4296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0" y="21600"/>
                      <a:pt x="0" y="21600"/>
                    </a:cubicBezTo>
                    <a:cubicBezTo>
                      <a:pt x="3323" y="19059"/>
                      <a:pt x="4708" y="19059"/>
                      <a:pt x="8308" y="19059"/>
                    </a:cubicBezTo>
                    <a:cubicBezTo>
                      <a:pt x="11908" y="19059"/>
                      <a:pt x="18277" y="21600"/>
                      <a:pt x="21600" y="21600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24" name="Freeform 1040"/>
              <p:cNvSpPr/>
              <p:nvPr/>
            </p:nvSpPr>
            <p:spPr>
              <a:xfrm flipH="1">
                <a:off x="1587" y="2647404"/>
                <a:ext cx="990607" cy="3241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18617" fill="norm" stroke="1" extrusionOk="0">
                    <a:moveTo>
                      <a:pt x="0" y="1193"/>
                    </a:moveTo>
                    <a:lnTo>
                      <a:pt x="0" y="17423"/>
                    </a:lnTo>
                    <a:cubicBezTo>
                      <a:pt x="1368" y="20108"/>
                      <a:pt x="4649" y="17423"/>
                      <a:pt x="8203" y="17423"/>
                    </a:cubicBezTo>
                    <a:cubicBezTo>
                      <a:pt x="11757" y="17423"/>
                      <a:pt x="19140" y="20108"/>
                      <a:pt x="21327" y="17423"/>
                    </a:cubicBezTo>
                    <a:lnTo>
                      <a:pt x="21327" y="1193"/>
                    </a:lnTo>
                    <a:cubicBezTo>
                      <a:pt x="18319" y="-1492"/>
                      <a:pt x="6836" y="1193"/>
                      <a:pt x="3281" y="1193"/>
                    </a:cubicBezTo>
                    <a:cubicBezTo>
                      <a:pt x="-273" y="1193"/>
                      <a:pt x="684" y="1193"/>
                      <a:pt x="0" y="1193"/>
                    </a:cubicBezTo>
                    <a:close/>
                  </a:path>
                </a:pathLst>
              </a:custGeom>
              <a:solidFill>
                <a:srgbClr val="99CC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25" name="Freeform 1041"/>
              <p:cNvSpPr/>
              <p:nvPr/>
            </p:nvSpPr>
            <p:spPr>
              <a:xfrm flipH="1">
                <a:off x="8730" y="4975088"/>
                <a:ext cx="990608" cy="4499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398" fill="norm" stroke="1" extrusionOk="0">
                    <a:moveTo>
                      <a:pt x="0" y="0"/>
                    </a:moveTo>
                    <a:cubicBezTo>
                      <a:pt x="0" y="0"/>
                      <a:pt x="0" y="18534"/>
                      <a:pt x="0" y="18534"/>
                    </a:cubicBezTo>
                    <a:cubicBezTo>
                      <a:pt x="14954" y="15263"/>
                      <a:pt x="18000" y="21600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CC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26" name="Freeform 1042"/>
              <p:cNvSpPr/>
              <p:nvPr/>
            </p:nvSpPr>
            <p:spPr>
              <a:xfrm flipH="1">
                <a:off x="9523" y="4568631"/>
                <a:ext cx="990608" cy="453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2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4954" y="16353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27" name="Freeform 1043"/>
              <p:cNvSpPr/>
              <p:nvPr/>
            </p:nvSpPr>
            <p:spPr>
              <a:xfrm flipH="1">
                <a:off x="791" y="5683521"/>
                <a:ext cx="990609" cy="288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01" fill="norm" stroke="1" extrusionOk="0">
                    <a:moveTo>
                      <a:pt x="0" y="2652"/>
                    </a:moveTo>
                    <a:lnTo>
                      <a:pt x="0" y="18531"/>
                    </a:lnTo>
                    <a:cubicBezTo>
                      <a:pt x="3600" y="21158"/>
                      <a:pt x="18000" y="21158"/>
                      <a:pt x="21600" y="18531"/>
                    </a:cubicBezTo>
                    <a:lnTo>
                      <a:pt x="21600" y="2652"/>
                    </a:lnTo>
                    <a:cubicBezTo>
                      <a:pt x="20215" y="-442"/>
                      <a:pt x="16892" y="25"/>
                      <a:pt x="13292" y="25"/>
                    </a:cubicBezTo>
                    <a:cubicBezTo>
                      <a:pt x="9692" y="25"/>
                      <a:pt x="2769" y="2127"/>
                      <a:pt x="0" y="2652"/>
                    </a:cubicBezTo>
                    <a:close/>
                  </a:path>
                </a:pathLst>
              </a:custGeom>
              <a:solidFill>
                <a:srgbClr val="E1E1B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28" name="Freeform 1044"/>
              <p:cNvSpPr/>
              <p:nvPr/>
            </p:nvSpPr>
            <p:spPr>
              <a:xfrm flipH="1" rot="16200000">
                <a:off x="322918" y="6188137"/>
                <a:ext cx="346356" cy="9921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565"/>
                    </a:moveTo>
                    <a:lnTo>
                      <a:pt x="21600" y="21600"/>
                    </a:lnTo>
                    <a:lnTo>
                      <a:pt x="21600" y="207"/>
                    </a:lnTo>
                    <a:lnTo>
                      <a:pt x="0" y="0"/>
                    </a:lnTo>
                    <a:cubicBezTo>
                      <a:pt x="2895" y="13271"/>
                      <a:pt x="0" y="17073"/>
                      <a:pt x="0" y="21565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29" name="Freeform 1045"/>
              <p:cNvSpPr/>
              <p:nvPr/>
            </p:nvSpPr>
            <p:spPr>
              <a:xfrm flipH="1">
                <a:off x="791" y="6209339"/>
                <a:ext cx="990609" cy="4296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0" y="21600"/>
                      <a:pt x="0" y="21600"/>
                    </a:cubicBezTo>
                    <a:cubicBezTo>
                      <a:pt x="3323" y="19059"/>
                      <a:pt x="4708" y="19059"/>
                      <a:pt x="8308" y="19059"/>
                    </a:cubicBezTo>
                    <a:cubicBezTo>
                      <a:pt x="11908" y="19059"/>
                      <a:pt x="18277" y="21600"/>
                      <a:pt x="21600" y="21600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30" name="Freeform 1046"/>
              <p:cNvSpPr/>
              <p:nvPr/>
            </p:nvSpPr>
            <p:spPr>
              <a:xfrm flipH="1">
                <a:off x="1587" y="5925251"/>
                <a:ext cx="990607" cy="324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18617" fill="norm" stroke="1" extrusionOk="0">
                    <a:moveTo>
                      <a:pt x="0" y="1193"/>
                    </a:moveTo>
                    <a:lnTo>
                      <a:pt x="0" y="17423"/>
                    </a:lnTo>
                    <a:cubicBezTo>
                      <a:pt x="1368" y="20108"/>
                      <a:pt x="4649" y="17423"/>
                      <a:pt x="8203" y="17423"/>
                    </a:cubicBezTo>
                    <a:cubicBezTo>
                      <a:pt x="11757" y="17423"/>
                      <a:pt x="19140" y="20108"/>
                      <a:pt x="21327" y="17423"/>
                    </a:cubicBezTo>
                    <a:lnTo>
                      <a:pt x="21327" y="1193"/>
                    </a:lnTo>
                    <a:cubicBezTo>
                      <a:pt x="18319" y="-1492"/>
                      <a:pt x="6836" y="1193"/>
                      <a:pt x="3281" y="1193"/>
                    </a:cubicBezTo>
                    <a:cubicBezTo>
                      <a:pt x="-273" y="1193"/>
                      <a:pt x="684" y="1193"/>
                      <a:pt x="0" y="1193"/>
                    </a:cubicBez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sp>
          <p:nvSpPr>
            <p:cNvPr id="432" name="Freeform 1047"/>
            <p:cNvSpPr/>
            <p:nvPr/>
          </p:nvSpPr>
          <p:spPr>
            <a:xfrm>
              <a:off x="-2" y="-2"/>
              <a:ext cx="443665" cy="6858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651" h="21600" fill="norm" stroke="1" extrusionOk="0">
                  <a:moveTo>
                    <a:pt x="10996" y="0"/>
                  </a:moveTo>
                  <a:cubicBezTo>
                    <a:pt x="21600" y="6249"/>
                    <a:pt x="5218" y="8528"/>
                    <a:pt x="10548" y="21600"/>
                  </a:cubicBezTo>
                  <a:lnTo>
                    <a:pt x="224" y="21600"/>
                  </a:lnTo>
                  <a:lnTo>
                    <a:pt x="0" y="0"/>
                  </a:lnTo>
                  <a:lnTo>
                    <a:pt x="1099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767676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433" name="Freeform 1048"/>
            <p:cNvSpPr/>
            <p:nvPr/>
          </p:nvSpPr>
          <p:spPr>
            <a:xfrm>
              <a:off x="763589" y="-1"/>
              <a:ext cx="300041" cy="6856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00" y="0"/>
                  </a:moveTo>
                  <a:cubicBezTo>
                    <a:pt x="0" y="3603"/>
                    <a:pt x="18400" y="18638"/>
                    <a:pt x="0" y="21600"/>
                  </a:cubicBezTo>
                  <a:lnTo>
                    <a:pt x="21600" y="21600"/>
                  </a:lnTo>
                  <a:lnTo>
                    <a:pt x="21600" y="4"/>
                  </a:lnTo>
                  <a:lnTo>
                    <a:pt x="32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67676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435" name="Title Text"/>
          <p:cNvSpPr txBox="1"/>
          <p:nvPr>
            <p:ph type="title"/>
          </p:nvPr>
        </p:nvSpPr>
        <p:spPr>
          <a:xfrm>
            <a:off x="457200" y="273050"/>
            <a:ext cx="3008316" cy="1162050"/>
          </a:xfrm>
          <a:prstGeom prst="rect">
            <a:avLst/>
          </a:prstGeom>
        </p:spPr>
        <p:txBody>
          <a:bodyPr anchor="b"/>
          <a:lstStyle>
            <a:lvl1pPr algn="l" defTabSz="914400">
              <a:defRPr b="1" sz="2000">
                <a:solidFill>
                  <a:srgbClr val="0033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36" name="Body Level One…"/>
          <p:cNvSpPr txBox="1"/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 defTabSz="914400">
              <a:buClr>
                <a:srgbClr val="0099CC"/>
              </a:buClr>
              <a:buSzPct val="70000"/>
              <a:buChar char="n"/>
              <a:defRPr>
                <a:latin typeface="Arial"/>
                <a:ea typeface="Arial"/>
                <a:cs typeface="Arial"/>
                <a:sym typeface="Arial"/>
              </a:defRPr>
            </a:lvl1pPr>
            <a:lvl2pPr defTabSz="914400">
              <a:buClr>
                <a:srgbClr val="0099CC"/>
              </a:buClr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 defTabSz="914400">
              <a:buClr>
                <a:srgbClr val="0099CC"/>
              </a:buClr>
              <a:defRPr>
                <a:latin typeface="Arial"/>
                <a:ea typeface="Arial"/>
                <a:cs typeface="Arial"/>
                <a:sym typeface="Arial"/>
              </a:defRPr>
            </a:lvl3pPr>
            <a:lvl4pPr defTabSz="914400">
              <a:buClr>
                <a:srgbClr val="0099CC"/>
              </a:buClr>
              <a:buChar char="–"/>
              <a:defRPr>
                <a:latin typeface="Arial"/>
                <a:ea typeface="Arial"/>
                <a:cs typeface="Arial"/>
                <a:sym typeface="Arial"/>
              </a:defRPr>
            </a:lvl4pPr>
            <a:lvl5pPr defTabSz="914400">
              <a:buClr>
                <a:srgbClr val="0099CC"/>
              </a:buClr>
              <a:buChar char="»"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7" name="Text Placeholder 3"/>
          <p:cNvSpPr/>
          <p:nvPr>
            <p:ph type="body" sz="half" idx="21"/>
          </p:nvPr>
        </p:nvSpPr>
        <p:spPr>
          <a:xfrm>
            <a:off x="457198" y="1435100"/>
            <a:ext cx="3008317" cy="46910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8" name="Slide Number"/>
          <p:cNvSpPr txBox="1"/>
          <p:nvPr>
            <p:ph type="sldNum" sz="quarter" idx="2"/>
          </p:nvPr>
        </p:nvSpPr>
        <p:spPr>
          <a:xfrm>
            <a:off x="8613498" y="6248400"/>
            <a:ext cx="301905" cy="288820"/>
          </a:xfrm>
          <a:prstGeom prst="rect">
            <a:avLst/>
          </a:prstGeom>
        </p:spPr>
        <p:txBody>
          <a:bodyPr anchor="t"/>
          <a:lstStyle>
            <a:lvl1pPr>
              <a:spcBef>
                <a:spcPts val="800"/>
              </a:spcBef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7" name="Group 1026"/>
          <p:cNvGrpSpPr/>
          <p:nvPr/>
        </p:nvGrpSpPr>
        <p:grpSpPr>
          <a:xfrm>
            <a:off x="-3" y="-4765"/>
            <a:ext cx="1063632" cy="6858008"/>
            <a:chOff x="-1" y="0"/>
            <a:chExt cx="1063630" cy="6858007"/>
          </a:xfrm>
        </p:grpSpPr>
        <p:grpSp>
          <p:nvGrpSpPr>
            <p:cNvPr id="464" name="Group 1027"/>
            <p:cNvGrpSpPr/>
            <p:nvPr/>
          </p:nvGrpSpPr>
          <p:grpSpPr>
            <a:xfrm>
              <a:off x="41273" y="593"/>
              <a:ext cx="1000135" cy="6857414"/>
              <a:chOff x="-1" y="0"/>
              <a:chExt cx="1000133" cy="6857412"/>
            </a:xfrm>
          </p:grpSpPr>
          <p:sp>
            <p:nvSpPr>
              <p:cNvPr id="445" name="Freeform 1028"/>
              <p:cNvSpPr/>
              <p:nvPr/>
            </p:nvSpPr>
            <p:spPr>
              <a:xfrm flipH="1">
                <a:off x="8730" y="-1"/>
                <a:ext cx="990608" cy="6837775"/>
              </a:xfrm>
              <a:prstGeom prst="rect">
                <a:avLst/>
              </a:prstGeom>
              <a:solidFill>
                <a:srgbClr val="0099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46" name="Freeform 1029"/>
              <p:cNvSpPr/>
              <p:nvPr/>
            </p:nvSpPr>
            <p:spPr>
              <a:xfrm flipH="1">
                <a:off x="8730" y="1697242"/>
                <a:ext cx="990608" cy="4499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398" fill="norm" stroke="1" extrusionOk="0">
                    <a:moveTo>
                      <a:pt x="0" y="0"/>
                    </a:moveTo>
                    <a:cubicBezTo>
                      <a:pt x="0" y="0"/>
                      <a:pt x="0" y="18534"/>
                      <a:pt x="0" y="18534"/>
                    </a:cubicBezTo>
                    <a:cubicBezTo>
                      <a:pt x="14954" y="15263"/>
                      <a:pt x="18000" y="21600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90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47" name="Freeform 1030"/>
              <p:cNvSpPr/>
              <p:nvPr/>
            </p:nvSpPr>
            <p:spPr>
              <a:xfrm flipH="1">
                <a:off x="9524" y="1290784"/>
                <a:ext cx="990608" cy="4539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2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4954" y="16353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E1B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48" name="Freeform 1031"/>
              <p:cNvSpPr/>
              <p:nvPr/>
            </p:nvSpPr>
            <p:spPr>
              <a:xfrm flipH="1">
                <a:off x="8730" y="159742"/>
                <a:ext cx="990608" cy="2880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01" fill="norm" stroke="1" extrusionOk="0">
                    <a:moveTo>
                      <a:pt x="0" y="2652"/>
                    </a:moveTo>
                    <a:lnTo>
                      <a:pt x="0" y="18531"/>
                    </a:lnTo>
                    <a:cubicBezTo>
                      <a:pt x="3600" y="21158"/>
                      <a:pt x="18000" y="21158"/>
                      <a:pt x="21600" y="18531"/>
                    </a:cubicBezTo>
                    <a:lnTo>
                      <a:pt x="21600" y="2652"/>
                    </a:lnTo>
                    <a:cubicBezTo>
                      <a:pt x="20215" y="-442"/>
                      <a:pt x="16892" y="25"/>
                      <a:pt x="13292" y="25"/>
                    </a:cubicBezTo>
                    <a:cubicBezTo>
                      <a:pt x="9692" y="25"/>
                      <a:pt x="2769" y="2127"/>
                      <a:pt x="0" y="2652"/>
                    </a:cubicBezTo>
                    <a:close/>
                  </a:path>
                </a:pathLst>
              </a:custGeom>
              <a:solidFill>
                <a:srgbClr val="5490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49" name="Freeform 1032"/>
              <p:cNvSpPr/>
              <p:nvPr/>
            </p:nvSpPr>
            <p:spPr>
              <a:xfrm flipH="1">
                <a:off x="9524" y="988471"/>
                <a:ext cx="990608" cy="3375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834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8000" y="21600"/>
                      <a:pt x="21600" y="18534"/>
                    </a:cubicBezTo>
                    <a:lnTo>
                      <a:pt x="21600" y="0"/>
                    </a:lnTo>
                    <a:cubicBezTo>
                      <a:pt x="8308" y="2862"/>
                      <a:pt x="450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50" name="Freeform 1033"/>
              <p:cNvSpPr/>
              <p:nvPr/>
            </p:nvSpPr>
            <p:spPr>
              <a:xfrm flipH="1">
                <a:off x="9524" y="683776"/>
                <a:ext cx="990608" cy="4308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0" y="21600"/>
                      <a:pt x="0" y="21600"/>
                    </a:cubicBezTo>
                    <a:cubicBezTo>
                      <a:pt x="3323" y="19059"/>
                      <a:pt x="4708" y="19059"/>
                      <a:pt x="8308" y="19059"/>
                    </a:cubicBezTo>
                    <a:cubicBezTo>
                      <a:pt x="11908" y="19059"/>
                      <a:pt x="18277" y="21600"/>
                      <a:pt x="21600" y="21600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51" name="Freeform 1034"/>
              <p:cNvSpPr/>
              <p:nvPr/>
            </p:nvSpPr>
            <p:spPr>
              <a:xfrm flipH="1">
                <a:off x="8731" y="401987"/>
                <a:ext cx="990607" cy="3231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18617" fill="norm" stroke="1" extrusionOk="0">
                    <a:moveTo>
                      <a:pt x="0" y="1193"/>
                    </a:moveTo>
                    <a:lnTo>
                      <a:pt x="0" y="17423"/>
                    </a:lnTo>
                    <a:cubicBezTo>
                      <a:pt x="1368" y="20108"/>
                      <a:pt x="4649" y="17423"/>
                      <a:pt x="8203" y="17423"/>
                    </a:cubicBezTo>
                    <a:cubicBezTo>
                      <a:pt x="11757" y="17423"/>
                      <a:pt x="19140" y="20108"/>
                      <a:pt x="21327" y="17423"/>
                    </a:cubicBezTo>
                    <a:lnTo>
                      <a:pt x="21327" y="1193"/>
                    </a:lnTo>
                    <a:cubicBezTo>
                      <a:pt x="18319" y="-1492"/>
                      <a:pt x="6836" y="1193"/>
                      <a:pt x="3281" y="1193"/>
                    </a:cubicBezTo>
                    <a:cubicBezTo>
                      <a:pt x="-273" y="1193"/>
                      <a:pt x="684" y="1193"/>
                      <a:pt x="0" y="1193"/>
                    </a:cubicBez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52" name="Freeform 1035"/>
              <p:cNvSpPr/>
              <p:nvPr/>
            </p:nvSpPr>
            <p:spPr>
              <a:xfrm flipH="1">
                <a:off x="791" y="3944365"/>
                <a:ext cx="990609" cy="4499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398" fill="norm" stroke="1" extrusionOk="0">
                    <a:moveTo>
                      <a:pt x="0" y="0"/>
                    </a:moveTo>
                    <a:cubicBezTo>
                      <a:pt x="0" y="0"/>
                      <a:pt x="0" y="18534"/>
                      <a:pt x="0" y="18534"/>
                    </a:cubicBezTo>
                    <a:cubicBezTo>
                      <a:pt x="14954" y="15263"/>
                      <a:pt x="18000" y="21600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90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53" name="Freeform 1036"/>
              <p:cNvSpPr/>
              <p:nvPr/>
            </p:nvSpPr>
            <p:spPr>
              <a:xfrm flipH="1">
                <a:off x="1585" y="3537905"/>
                <a:ext cx="990609" cy="4539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2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4954" y="16353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54" name="Freeform 1037"/>
              <p:cNvSpPr/>
              <p:nvPr/>
            </p:nvSpPr>
            <p:spPr>
              <a:xfrm flipH="1">
                <a:off x="791" y="2405674"/>
                <a:ext cx="990609" cy="2880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01" fill="norm" stroke="1" extrusionOk="0">
                    <a:moveTo>
                      <a:pt x="0" y="2652"/>
                    </a:moveTo>
                    <a:lnTo>
                      <a:pt x="0" y="18531"/>
                    </a:lnTo>
                    <a:cubicBezTo>
                      <a:pt x="3600" y="21158"/>
                      <a:pt x="18000" y="21158"/>
                      <a:pt x="21600" y="18531"/>
                    </a:cubicBezTo>
                    <a:lnTo>
                      <a:pt x="21600" y="2652"/>
                    </a:lnTo>
                    <a:cubicBezTo>
                      <a:pt x="20215" y="-442"/>
                      <a:pt x="16892" y="25"/>
                      <a:pt x="13292" y="25"/>
                    </a:cubicBezTo>
                    <a:cubicBezTo>
                      <a:pt x="9692" y="25"/>
                      <a:pt x="2769" y="2127"/>
                      <a:pt x="0" y="2652"/>
                    </a:cubicBez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55" name="Freeform 1038"/>
              <p:cNvSpPr/>
              <p:nvPr/>
            </p:nvSpPr>
            <p:spPr>
              <a:xfrm flipH="1">
                <a:off x="1585" y="3234401"/>
                <a:ext cx="990609" cy="3375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83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8000" y="21600"/>
                      <a:pt x="21600" y="18534"/>
                    </a:cubicBezTo>
                    <a:lnTo>
                      <a:pt x="21600" y="0"/>
                    </a:lnTo>
                    <a:cubicBezTo>
                      <a:pt x="8308" y="2862"/>
                      <a:pt x="4500" y="0"/>
                      <a:pt x="0" y="0"/>
                    </a:cubicBezTo>
                    <a:close/>
                  </a:path>
                </a:pathLst>
              </a:custGeom>
              <a:solidFill>
                <a:srgbClr val="E1E1B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56" name="Freeform 1039"/>
              <p:cNvSpPr/>
              <p:nvPr/>
            </p:nvSpPr>
            <p:spPr>
              <a:xfrm flipH="1">
                <a:off x="791" y="2931492"/>
                <a:ext cx="990609" cy="4296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0" y="21600"/>
                      <a:pt x="0" y="21600"/>
                    </a:cubicBezTo>
                    <a:cubicBezTo>
                      <a:pt x="3323" y="19059"/>
                      <a:pt x="4708" y="19059"/>
                      <a:pt x="8308" y="19059"/>
                    </a:cubicBezTo>
                    <a:cubicBezTo>
                      <a:pt x="11908" y="19059"/>
                      <a:pt x="18277" y="21600"/>
                      <a:pt x="21600" y="21600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57" name="Freeform 1040"/>
              <p:cNvSpPr/>
              <p:nvPr/>
            </p:nvSpPr>
            <p:spPr>
              <a:xfrm flipH="1">
                <a:off x="1587" y="2647404"/>
                <a:ext cx="990607" cy="3241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18617" fill="norm" stroke="1" extrusionOk="0">
                    <a:moveTo>
                      <a:pt x="0" y="1193"/>
                    </a:moveTo>
                    <a:lnTo>
                      <a:pt x="0" y="17423"/>
                    </a:lnTo>
                    <a:cubicBezTo>
                      <a:pt x="1368" y="20108"/>
                      <a:pt x="4649" y="17423"/>
                      <a:pt x="8203" y="17423"/>
                    </a:cubicBezTo>
                    <a:cubicBezTo>
                      <a:pt x="11757" y="17423"/>
                      <a:pt x="19140" y="20108"/>
                      <a:pt x="21327" y="17423"/>
                    </a:cubicBezTo>
                    <a:lnTo>
                      <a:pt x="21327" y="1193"/>
                    </a:lnTo>
                    <a:cubicBezTo>
                      <a:pt x="18319" y="-1492"/>
                      <a:pt x="6836" y="1193"/>
                      <a:pt x="3281" y="1193"/>
                    </a:cubicBezTo>
                    <a:cubicBezTo>
                      <a:pt x="-273" y="1193"/>
                      <a:pt x="684" y="1193"/>
                      <a:pt x="0" y="1193"/>
                    </a:cubicBezTo>
                    <a:close/>
                  </a:path>
                </a:pathLst>
              </a:custGeom>
              <a:solidFill>
                <a:srgbClr val="99CC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58" name="Freeform 1041"/>
              <p:cNvSpPr/>
              <p:nvPr/>
            </p:nvSpPr>
            <p:spPr>
              <a:xfrm flipH="1">
                <a:off x="8730" y="4975088"/>
                <a:ext cx="990608" cy="4499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398" fill="norm" stroke="1" extrusionOk="0">
                    <a:moveTo>
                      <a:pt x="0" y="0"/>
                    </a:moveTo>
                    <a:cubicBezTo>
                      <a:pt x="0" y="0"/>
                      <a:pt x="0" y="18534"/>
                      <a:pt x="0" y="18534"/>
                    </a:cubicBezTo>
                    <a:cubicBezTo>
                      <a:pt x="14954" y="15263"/>
                      <a:pt x="18000" y="21600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CC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59" name="Freeform 1042"/>
              <p:cNvSpPr/>
              <p:nvPr/>
            </p:nvSpPr>
            <p:spPr>
              <a:xfrm flipH="1">
                <a:off x="9523" y="4568631"/>
                <a:ext cx="990608" cy="453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2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4954" y="16353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60" name="Freeform 1043"/>
              <p:cNvSpPr/>
              <p:nvPr/>
            </p:nvSpPr>
            <p:spPr>
              <a:xfrm flipH="1">
                <a:off x="791" y="5683521"/>
                <a:ext cx="990609" cy="288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01" fill="norm" stroke="1" extrusionOk="0">
                    <a:moveTo>
                      <a:pt x="0" y="2652"/>
                    </a:moveTo>
                    <a:lnTo>
                      <a:pt x="0" y="18531"/>
                    </a:lnTo>
                    <a:cubicBezTo>
                      <a:pt x="3600" y="21158"/>
                      <a:pt x="18000" y="21158"/>
                      <a:pt x="21600" y="18531"/>
                    </a:cubicBezTo>
                    <a:lnTo>
                      <a:pt x="21600" y="2652"/>
                    </a:lnTo>
                    <a:cubicBezTo>
                      <a:pt x="20215" y="-442"/>
                      <a:pt x="16892" y="25"/>
                      <a:pt x="13292" y="25"/>
                    </a:cubicBezTo>
                    <a:cubicBezTo>
                      <a:pt x="9692" y="25"/>
                      <a:pt x="2769" y="2127"/>
                      <a:pt x="0" y="2652"/>
                    </a:cubicBezTo>
                    <a:close/>
                  </a:path>
                </a:pathLst>
              </a:custGeom>
              <a:solidFill>
                <a:srgbClr val="E1E1B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61" name="Freeform 1044"/>
              <p:cNvSpPr/>
              <p:nvPr/>
            </p:nvSpPr>
            <p:spPr>
              <a:xfrm flipH="1" rot="16200000">
                <a:off x="322918" y="6188137"/>
                <a:ext cx="346356" cy="9921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565"/>
                    </a:moveTo>
                    <a:lnTo>
                      <a:pt x="21600" y="21600"/>
                    </a:lnTo>
                    <a:lnTo>
                      <a:pt x="21600" y="207"/>
                    </a:lnTo>
                    <a:lnTo>
                      <a:pt x="0" y="0"/>
                    </a:lnTo>
                    <a:cubicBezTo>
                      <a:pt x="2895" y="13271"/>
                      <a:pt x="0" y="17073"/>
                      <a:pt x="0" y="21565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62" name="Freeform 1045"/>
              <p:cNvSpPr/>
              <p:nvPr/>
            </p:nvSpPr>
            <p:spPr>
              <a:xfrm flipH="1">
                <a:off x="791" y="6209339"/>
                <a:ext cx="990609" cy="4296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0" y="21600"/>
                      <a:pt x="0" y="21600"/>
                    </a:cubicBezTo>
                    <a:cubicBezTo>
                      <a:pt x="3323" y="19059"/>
                      <a:pt x="4708" y="19059"/>
                      <a:pt x="8308" y="19059"/>
                    </a:cubicBezTo>
                    <a:cubicBezTo>
                      <a:pt x="11908" y="19059"/>
                      <a:pt x="18277" y="21600"/>
                      <a:pt x="21600" y="21600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63" name="Freeform 1046"/>
              <p:cNvSpPr/>
              <p:nvPr/>
            </p:nvSpPr>
            <p:spPr>
              <a:xfrm flipH="1">
                <a:off x="1587" y="5925251"/>
                <a:ext cx="990607" cy="324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18617" fill="norm" stroke="1" extrusionOk="0">
                    <a:moveTo>
                      <a:pt x="0" y="1193"/>
                    </a:moveTo>
                    <a:lnTo>
                      <a:pt x="0" y="17423"/>
                    </a:lnTo>
                    <a:cubicBezTo>
                      <a:pt x="1368" y="20108"/>
                      <a:pt x="4649" y="17423"/>
                      <a:pt x="8203" y="17423"/>
                    </a:cubicBezTo>
                    <a:cubicBezTo>
                      <a:pt x="11757" y="17423"/>
                      <a:pt x="19140" y="20108"/>
                      <a:pt x="21327" y="17423"/>
                    </a:cubicBezTo>
                    <a:lnTo>
                      <a:pt x="21327" y="1193"/>
                    </a:lnTo>
                    <a:cubicBezTo>
                      <a:pt x="18319" y="-1492"/>
                      <a:pt x="6836" y="1193"/>
                      <a:pt x="3281" y="1193"/>
                    </a:cubicBezTo>
                    <a:cubicBezTo>
                      <a:pt x="-273" y="1193"/>
                      <a:pt x="684" y="1193"/>
                      <a:pt x="0" y="1193"/>
                    </a:cubicBez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sp>
          <p:nvSpPr>
            <p:cNvPr id="465" name="Freeform 1047"/>
            <p:cNvSpPr/>
            <p:nvPr/>
          </p:nvSpPr>
          <p:spPr>
            <a:xfrm>
              <a:off x="-2" y="-2"/>
              <a:ext cx="443665" cy="6858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651" h="21600" fill="norm" stroke="1" extrusionOk="0">
                  <a:moveTo>
                    <a:pt x="10996" y="0"/>
                  </a:moveTo>
                  <a:cubicBezTo>
                    <a:pt x="21600" y="6249"/>
                    <a:pt x="5218" y="8528"/>
                    <a:pt x="10548" y="21600"/>
                  </a:cubicBezTo>
                  <a:lnTo>
                    <a:pt x="224" y="21600"/>
                  </a:lnTo>
                  <a:lnTo>
                    <a:pt x="0" y="0"/>
                  </a:lnTo>
                  <a:lnTo>
                    <a:pt x="1099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767676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466" name="Freeform 1048"/>
            <p:cNvSpPr/>
            <p:nvPr/>
          </p:nvSpPr>
          <p:spPr>
            <a:xfrm>
              <a:off x="763589" y="-1"/>
              <a:ext cx="300041" cy="6856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00" y="0"/>
                  </a:moveTo>
                  <a:cubicBezTo>
                    <a:pt x="0" y="3603"/>
                    <a:pt x="18400" y="18638"/>
                    <a:pt x="0" y="21600"/>
                  </a:cubicBezTo>
                  <a:lnTo>
                    <a:pt x="21600" y="21600"/>
                  </a:lnTo>
                  <a:lnTo>
                    <a:pt x="21600" y="4"/>
                  </a:lnTo>
                  <a:lnTo>
                    <a:pt x="32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67676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468" name="Title Text"/>
          <p:cNvSpPr txBox="1"/>
          <p:nvPr>
            <p:ph type="title"/>
          </p:nvPr>
        </p:nvSpPr>
        <p:spPr>
          <a:xfrm>
            <a:off x="1792288" y="4800600"/>
            <a:ext cx="5486403" cy="566738"/>
          </a:xfrm>
          <a:prstGeom prst="rect">
            <a:avLst/>
          </a:prstGeom>
        </p:spPr>
        <p:txBody>
          <a:bodyPr anchor="b"/>
          <a:lstStyle>
            <a:lvl1pPr algn="l" defTabSz="914400">
              <a:defRPr b="1" sz="2000">
                <a:solidFill>
                  <a:srgbClr val="0033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69" name="Picture Placeholder 2"/>
          <p:cNvSpPr/>
          <p:nvPr>
            <p:ph type="pic" sz="half" idx="21"/>
          </p:nvPr>
        </p:nvSpPr>
        <p:spPr>
          <a:xfrm>
            <a:off x="1792288" y="612775"/>
            <a:ext cx="5486403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470" name="Body Level One…"/>
          <p:cNvSpPr txBox="1"/>
          <p:nvPr>
            <p:ph type="body" sz="quarter" idx="1"/>
          </p:nvPr>
        </p:nvSpPr>
        <p:spPr>
          <a:xfrm>
            <a:off x="1792288" y="5367337"/>
            <a:ext cx="5486403" cy="804865"/>
          </a:xfrm>
          <a:prstGeom prst="rect">
            <a:avLst/>
          </a:prstGeom>
        </p:spPr>
        <p:txBody>
          <a:bodyPr/>
          <a:lstStyle>
            <a:lvl1pPr marL="0" indent="0" defTabSz="914400"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0" indent="0" defTabSz="914400"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marL="0" indent="0" defTabSz="914400"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0" indent="0" defTabSz="914400"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0" indent="0" defTabSz="914400"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1" name="Slide Number"/>
          <p:cNvSpPr txBox="1"/>
          <p:nvPr>
            <p:ph type="sldNum" sz="quarter" idx="2"/>
          </p:nvPr>
        </p:nvSpPr>
        <p:spPr>
          <a:xfrm>
            <a:off x="8613498" y="6248400"/>
            <a:ext cx="301905" cy="288820"/>
          </a:xfrm>
          <a:prstGeom prst="rect">
            <a:avLst/>
          </a:prstGeom>
        </p:spPr>
        <p:txBody>
          <a:bodyPr anchor="t"/>
          <a:lstStyle>
            <a:lvl1pPr>
              <a:spcBef>
                <a:spcPts val="800"/>
              </a:spcBef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722312" y="2906713"/>
            <a:ext cx="7772401" cy="150019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0" name="Group 1026"/>
          <p:cNvGrpSpPr/>
          <p:nvPr/>
        </p:nvGrpSpPr>
        <p:grpSpPr>
          <a:xfrm>
            <a:off x="-3" y="-4765"/>
            <a:ext cx="1063632" cy="6858008"/>
            <a:chOff x="-1" y="0"/>
            <a:chExt cx="1063630" cy="6858007"/>
          </a:xfrm>
        </p:grpSpPr>
        <p:grpSp>
          <p:nvGrpSpPr>
            <p:cNvPr id="497" name="Group 1027"/>
            <p:cNvGrpSpPr/>
            <p:nvPr/>
          </p:nvGrpSpPr>
          <p:grpSpPr>
            <a:xfrm>
              <a:off x="41273" y="593"/>
              <a:ext cx="1000135" cy="6857414"/>
              <a:chOff x="-1" y="0"/>
              <a:chExt cx="1000133" cy="6857412"/>
            </a:xfrm>
          </p:grpSpPr>
          <p:sp>
            <p:nvSpPr>
              <p:cNvPr id="478" name="Freeform 1028"/>
              <p:cNvSpPr/>
              <p:nvPr/>
            </p:nvSpPr>
            <p:spPr>
              <a:xfrm flipH="1">
                <a:off x="8730" y="-1"/>
                <a:ext cx="990608" cy="6837775"/>
              </a:xfrm>
              <a:prstGeom prst="rect">
                <a:avLst/>
              </a:prstGeom>
              <a:solidFill>
                <a:srgbClr val="0099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79" name="Freeform 1029"/>
              <p:cNvSpPr/>
              <p:nvPr/>
            </p:nvSpPr>
            <p:spPr>
              <a:xfrm flipH="1">
                <a:off x="8730" y="1697242"/>
                <a:ext cx="990608" cy="4499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398" fill="norm" stroke="1" extrusionOk="0">
                    <a:moveTo>
                      <a:pt x="0" y="0"/>
                    </a:moveTo>
                    <a:cubicBezTo>
                      <a:pt x="0" y="0"/>
                      <a:pt x="0" y="18534"/>
                      <a:pt x="0" y="18534"/>
                    </a:cubicBezTo>
                    <a:cubicBezTo>
                      <a:pt x="14954" y="15263"/>
                      <a:pt x="18000" y="21600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90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80" name="Freeform 1030"/>
              <p:cNvSpPr/>
              <p:nvPr/>
            </p:nvSpPr>
            <p:spPr>
              <a:xfrm flipH="1">
                <a:off x="9524" y="1290784"/>
                <a:ext cx="990608" cy="4539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2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4954" y="16353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E1B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81" name="Freeform 1031"/>
              <p:cNvSpPr/>
              <p:nvPr/>
            </p:nvSpPr>
            <p:spPr>
              <a:xfrm flipH="1">
                <a:off x="8730" y="159742"/>
                <a:ext cx="990608" cy="2880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01" fill="norm" stroke="1" extrusionOk="0">
                    <a:moveTo>
                      <a:pt x="0" y="2652"/>
                    </a:moveTo>
                    <a:lnTo>
                      <a:pt x="0" y="18531"/>
                    </a:lnTo>
                    <a:cubicBezTo>
                      <a:pt x="3600" y="21158"/>
                      <a:pt x="18000" y="21158"/>
                      <a:pt x="21600" y="18531"/>
                    </a:cubicBezTo>
                    <a:lnTo>
                      <a:pt x="21600" y="2652"/>
                    </a:lnTo>
                    <a:cubicBezTo>
                      <a:pt x="20215" y="-442"/>
                      <a:pt x="16892" y="25"/>
                      <a:pt x="13292" y="25"/>
                    </a:cubicBezTo>
                    <a:cubicBezTo>
                      <a:pt x="9692" y="25"/>
                      <a:pt x="2769" y="2127"/>
                      <a:pt x="0" y="2652"/>
                    </a:cubicBezTo>
                    <a:close/>
                  </a:path>
                </a:pathLst>
              </a:custGeom>
              <a:solidFill>
                <a:srgbClr val="5490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82" name="Freeform 1032"/>
              <p:cNvSpPr/>
              <p:nvPr/>
            </p:nvSpPr>
            <p:spPr>
              <a:xfrm flipH="1">
                <a:off x="9524" y="988471"/>
                <a:ext cx="990608" cy="3375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834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8000" y="21600"/>
                      <a:pt x="21600" y="18534"/>
                    </a:cubicBezTo>
                    <a:lnTo>
                      <a:pt x="21600" y="0"/>
                    </a:lnTo>
                    <a:cubicBezTo>
                      <a:pt x="8308" y="2862"/>
                      <a:pt x="450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83" name="Freeform 1033"/>
              <p:cNvSpPr/>
              <p:nvPr/>
            </p:nvSpPr>
            <p:spPr>
              <a:xfrm flipH="1">
                <a:off x="9524" y="683776"/>
                <a:ext cx="990608" cy="4308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0" y="21600"/>
                      <a:pt x="0" y="21600"/>
                    </a:cubicBezTo>
                    <a:cubicBezTo>
                      <a:pt x="3323" y="19059"/>
                      <a:pt x="4708" y="19059"/>
                      <a:pt x="8308" y="19059"/>
                    </a:cubicBezTo>
                    <a:cubicBezTo>
                      <a:pt x="11908" y="19059"/>
                      <a:pt x="18277" y="21600"/>
                      <a:pt x="21600" y="21600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84" name="Freeform 1034"/>
              <p:cNvSpPr/>
              <p:nvPr/>
            </p:nvSpPr>
            <p:spPr>
              <a:xfrm flipH="1">
                <a:off x="8731" y="401987"/>
                <a:ext cx="990607" cy="3231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18617" fill="norm" stroke="1" extrusionOk="0">
                    <a:moveTo>
                      <a:pt x="0" y="1193"/>
                    </a:moveTo>
                    <a:lnTo>
                      <a:pt x="0" y="17423"/>
                    </a:lnTo>
                    <a:cubicBezTo>
                      <a:pt x="1368" y="20108"/>
                      <a:pt x="4649" y="17423"/>
                      <a:pt x="8203" y="17423"/>
                    </a:cubicBezTo>
                    <a:cubicBezTo>
                      <a:pt x="11757" y="17423"/>
                      <a:pt x="19140" y="20108"/>
                      <a:pt x="21327" y="17423"/>
                    </a:cubicBezTo>
                    <a:lnTo>
                      <a:pt x="21327" y="1193"/>
                    </a:lnTo>
                    <a:cubicBezTo>
                      <a:pt x="18319" y="-1492"/>
                      <a:pt x="6836" y="1193"/>
                      <a:pt x="3281" y="1193"/>
                    </a:cubicBezTo>
                    <a:cubicBezTo>
                      <a:pt x="-273" y="1193"/>
                      <a:pt x="684" y="1193"/>
                      <a:pt x="0" y="1193"/>
                    </a:cubicBez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85" name="Freeform 1035"/>
              <p:cNvSpPr/>
              <p:nvPr/>
            </p:nvSpPr>
            <p:spPr>
              <a:xfrm flipH="1">
                <a:off x="791" y="3944365"/>
                <a:ext cx="990609" cy="4499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398" fill="norm" stroke="1" extrusionOk="0">
                    <a:moveTo>
                      <a:pt x="0" y="0"/>
                    </a:moveTo>
                    <a:cubicBezTo>
                      <a:pt x="0" y="0"/>
                      <a:pt x="0" y="18534"/>
                      <a:pt x="0" y="18534"/>
                    </a:cubicBezTo>
                    <a:cubicBezTo>
                      <a:pt x="14954" y="15263"/>
                      <a:pt x="18000" y="21600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90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86" name="Freeform 1036"/>
              <p:cNvSpPr/>
              <p:nvPr/>
            </p:nvSpPr>
            <p:spPr>
              <a:xfrm flipH="1">
                <a:off x="1585" y="3537905"/>
                <a:ext cx="990609" cy="4539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2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4954" y="16353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87" name="Freeform 1037"/>
              <p:cNvSpPr/>
              <p:nvPr/>
            </p:nvSpPr>
            <p:spPr>
              <a:xfrm flipH="1">
                <a:off x="791" y="2405674"/>
                <a:ext cx="990609" cy="2880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01" fill="norm" stroke="1" extrusionOk="0">
                    <a:moveTo>
                      <a:pt x="0" y="2652"/>
                    </a:moveTo>
                    <a:lnTo>
                      <a:pt x="0" y="18531"/>
                    </a:lnTo>
                    <a:cubicBezTo>
                      <a:pt x="3600" y="21158"/>
                      <a:pt x="18000" y="21158"/>
                      <a:pt x="21600" y="18531"/>
                    </a:cubicBezTo>
                    <a:lnTo>
                      <a:pt x="21600" y="2652"/>
                    </a:lnTo>
                    <a:cubicBezTo>
                      <a:pt x="20215" y="-442"/>
                      <a:pt x="16892" y="25"/>
                      <a:pt x="13292" y="25"/>
                    </a:cubicBezTo>
                    <a:cubicBezTo>
                      <a:pt x="9692" y="25"/>
                      <a:pt x="2769" y="2127"/>
                      <a:pt x="0" y="2652"/>
                    </a:cubicBez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88" name="Freeform 1038"/>
              <p:cNvSpPr/>
              <p:nvPr/>
            </p:nvSpPr>
            <p:spPr>
              <a:xfrm flipH="1">
                <a:off x="1585" y="3234401"/>
                <a:ext cx="990609" cy="3375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83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8000" y="21600"/>
                      <a:pt x="21600" y="18534"/>
                    </a:cubicBezTo>
                    <a:lnTo>
                      <a:pt x="21600" y="0"/>
                    </a:lnTo>
                    <a:cubicBezTo>
                      <a:pt x="8308" y="2862"/>
                      <a:pt x="4500" y="0"/>
                      <a:pt x="0" y="0"/>
                    </a:cubicBezTo>
                    <a:close/>
                  </a:path>
                </a:pathLst>
              </a:custGeom>
              <a:solidFill>
                <a:srgbClr val="E1E1B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89" name="Freeform 1039"/>
              <p:cNvSpPr/>
              <p:nvPr/>
            </p:nvSpPr>
            <p:spPr>
              <a:xfrm flipH="1">
                <a:off x="791" y="2931492"/>
                <a:ext cx="990609" cy="4296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0" y="21600"/>
                      <a:pt x="0" y="21600"/>
                    </a:cubicBezTo>
                    <a:cubicBezTo>
                      <a:pt x="3323" y="19059"/>
                      <a:pt x="4708" y="19059"/>
                      <a:pt x="8308" y="19059"/>
                    </a:cubicBezTo>
                    <a:cubicBezTo>
                      <a:pt x="11908" y="19059"/>
                      <a:pt x="18277" y="21600"/>
                      <a:pt x="21600" y="21600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90" name="Freeform 1040"/>
              <p:cNvSpPr/>
              <p:nvPr/>
            </p:nvSpPr>
            <p:spPr>
              <a:xfrm flipH="1">
                <a:off x="1587" y="2647404"/>
                <a:ext cx="990607" cy="3241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18617" fill="norm" stroke="1" extrusionOk="0">
                    <a:moveTo>
                      <a:pt x="0" y="1193"/>
                    </a:moveTo>
                    <a:lnTo>
                      <a:pt x="0" y="17423"/>
                    </a:lnTo>
                    <a:cubicBezTo>
                      <a:pt x="1368" y="20108"/>
                      <a:pt x="4649" y="17423"/>
                      <a:pt x="8203" y="17423"/>
                    </a:cubicBezTo>
                    <a:cubicBezTo>
                      <a:pt x="11757" y="17423"/>
                      <a:pt x="19140" y="20108"/>
                      <a:pt x="21327" y="17423"/>
                    </a:cubicBezTo>
                    <a:lnTo>
                      <a:pt x="21327" y="1193"/>
                    </a:lnTo>
                    <a:cubicBezTo>
                      <a:pt x="18319" y="-1492"/>
                      <a:pt x="6836" y="1193"/>
                      <a:pt x="3281" y="1193"/>
                    </a:cubicBezTo>
                    <a:cubicBezTo>
                      <a:pt x="-273" y="1193"/>
                      <a:pt x="684" y="1193"/>
                      <a:pt x="0" y="1193"/>
                    </a:cubicBezTo>
                    <a:close/>
                  </a:path>
                </a:pathLst>
              </a:custGeom>
              <a:solidFill>
                <a:srgbClr val="99CC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91" name="Freeform 1041"/>
              <p:cNvSpPr/>
              <p:nvPr/>
            </p:nvSpPr>
            <p:spPr>
              <a:xfrm flipH="1">
                <a:off x="8730" y="4975088"/>
                <a:ext cx="990608" cy="4499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398" fill="norm" stroke="1" extrusionOk="0">
                    <a:moveTo>
                      <a:pt x="0" y="0"/>
                    </a:moveTo>
                    <a:cubicBezTo>
                      <a:pt x="0" y="0"/>
                      <a:pt x="0" y="18534"/>
                      <a:pt x="0" y="18534"/>
                    </a:cubicBezTo>
                    <a:cubicBezTo>
                      <a:pt x="14954" y="15263"/>
                      <a:pt x="18000" y="21600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CC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92" name="Freeform 1042"/>
              <p:cNvSpPr/>
              <p:nvPr/>
            </p:nvSpPr>
            <p:spPr>
              <a:xfrm flipH="1">
                <a:off x="9523" y="4568631"/>
                <a:ext cx="990608" cy="453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2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4954" y="16353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93" name="Freeform 1043"/>
              <p:cNvSpPr/>
              <p:nvPr/>
            </p:nvSpPr>
            <p:spPr>
              <a:xfrm flipH="1">
                <a:off x="791" y="5683521"/>
                <a:ext cx="990609" cy="288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01" fill="norm" stroke="1" extrusionOk="0">
                    <a:moveTo>
                      <a:pt x="0" y="2652"/>
                    </a:moveTo>
                    <a:lnTo>
                      <a:pt x="0" y="18531"/>
                    </a:lnTo>
                    <a:cubicBezTo>
                      <a:pt x="3600" y="21158"/>
                      <a:pt x="18000" y="21158"/>
                      <a:pt x="21600" y="18531"/>
                    </a:cubicBezTo>
                    <a:lnTo>
                      <a:pt x="21600" y="2652"/>
                    </a:lnTo>
                    <a:cubicBezTo>
                      <a:pt x="20215" y="-442"/>
                      <a:pt x="16892" y="25"/>
                      <a:pt x="13292" y="25"/>
                    </a:cubicBezTo>
                    <a:cubicBezTo>
                      <a:pt x="9692" y="25"/>
                      <a:pt x="2769" y="2127"/>
                      <a:pt x="0" y="2652"/>
                    </a:cubicBezTo>
                    <a:close/>
                  </a:path>
                </a:pathLst>
              </a:custGeom>
              <a:solidFill>
                <a:srgbClr val="E1E1B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94" name="Freeform 1044"/>
              <p:cNvSpPr/>
              <p:nvPr/>
            </p:nvSpPr>
            <p:spPr>
              <a:xfrm flipH="1" rot="16200000">
                <a:off x="322918" y="6188137"/>
                <a:ext cx="346356" cy="9921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565"/>
                    </a:moveTo>
                    <a:lnTo>
                      <a:pt x="21600" y="21600"/>
                    </a:lnTo>
                    <a:lnTo>
                      <a:pt x="21600" y="207"/>
                    </a:lnTo>
                    <a:lnTo>
                      <a:pt x="0" y="0"/>
                    </a:lnTo>
                    <a:cubicBezTo>
                      <a:pt x="2895" y="13271"/>
                      <a:pt x="0" y="17073"/>
                      <a:pt x="0" y="21565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95" name="Freeform 1045"/>
              <p:cNvSpPr/>
              <p:nvPr/>
            </p:nvSpPr>
            <p:spPr>
              <a:xfrm flipH="1">
                <a:off x="791" y="6209339"/>
                <a:ext cx="990609" cy="4296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0" y="21600"/>
                      <a:pt x="0" y="21600"/>
                    </a:cubicBezTo>
                    <a:cubicBezTo>
                      <a:pt x="3323" y="19059"/>
                      <a:pt x="4708" y="19059"/>
                      <a:pt x="8308" y="19059"/>
                    </a:cubicBezTo>
                    <a:cubicBezTo>
                      <a:pt x="11908" y="19059"/>
                      <a:pt x="18277" y="21600"/>
                      <a:pt x="21600" y="21600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96" name="Freeform 1046"/>
              <p:cNvSpPr/>
              <p:nvPr/>
            </p:nvSpPr>
            <p:spPr>
              <a:xfrm flipH="1">
                <a:off x="1587" y="5925251"/>
                <a:ext cx="990607" cy="324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18617" fill="norm" stroke="1" extrusionOk="0">
                    <a:moveTo>
                      <a:pt x="0" y="1193"/>
                    </a:moveTo>
                    <a:lnTo>
                      <a:pt x="0" y="17423"/>
                    </a:lnTo>
                    <a:cubicBezTo>
                      <a:pt x="1368" y="20108"/>
                      <a:pt x="4649" y="17423"/>
                      <a:pt x="8203" y="17423"/>
                    </a:cubicBezTo>
                    <a:cubicBezTo>
                      <a:pt x="11757" y="17423"/>
                      <a:pt x="19140" y="20108"/>
                      <a:pt x="21327" y="17423"/>
                    </a:cubicBezTo>
                    <a:lnTo>
                      <a:pt x="21327" y="1193"/>
                    </a:lnTo>
                    <a:cubicBezTo>
                      <a:pt x="18319" y="-1492"/>
                      <a:pt x="6836" y="1193"/>
                      <a:pt x="3281" y="1193"/>
                    </a:cubicBezTo>
                    <a:cubicBezTo>
                      <a:pt x="-273" y="1193"/>
                      <a:pt x="684" y="1193"/>
                      <a:pt x="0" y="1193"/>
                    </a:cubicBez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sp>
          <p:nvSpPr>
            <p:cNvPr id="498" name="Freeform 1047"/>
            <p:cNvSpPr/>
            <p:nvPr/>
          </p:nvSpPr>
          <p:spPr>
            <a:xfrm>
              <a:off x="-2" y="-2"/>
              <a:ext cx="443665" cy="6858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651" h="21600" fill="norm" stroke="1" extrusionOk="0">
                  <a:moveTo>
                    <a:pt x="10996" y="0"/>
                  </a:moveTo>
                  <a:cubicBezTo>
                    <a:pt x="21600" y="6249"/>
                    <a:pt x="5218" y="8528"/>
                    <a:pt x="10548" y="21600"/>
                  </a:cubicBezTo>
                  <a:lnTo>
                    <a:pt x="224" y="21600"/>
                  </a:lnTo>
                  <a:lnTo>
                    <a:pt x="0" y="0"/>
                  </a:lnTo>
                  <a:lnTo>
                    <a:pt x="1099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767676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499" name="Freeform 1048"/>
            <p:cNvSpPr/>
            <p:nvPr/>
          </p:nvSpPr>
          <p:spPr>
            <a:xfrm>
              <a:off x="763589" y="-1"/>
              <a:ext cx="300041" cy="6856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00" y="0"/>
                  </a:moveTo>
                  <a:cubicBezTo>
                    <a:pt x="0" y="3603"/>
                    <a:pt x="18400" y="18638"/>
                    <a:pt x="0" y="21600"/>
                  </a:cubicBezTo>
                  <a:lnTo>
                    <a:pt x="21600" y="21600"/>
                  </a:lnTo>
                  <a:lnTo>
                    <a:pt x="21600" y="4"/>
                  </a:lnTo>
                  <a:lnTo>
                    <a:pt x="32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67676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501" name="Title Text"/>
          <p:cNvSpPr txBox="1"/>
          <p:nvPr>
            <p:ph type="title"/>
          </p:nvPr>
        </p:nvSpPr>
        <p:spPr>
          <a:xfrm>
            <a:off x="1173162" y="457200"/>
            <a:ext cx="7772401" cy="1143000"/>
          </a:xfrm>
          <a:prstGeom prst="rect">
            <a:avLst/>
          </a:prstGeom>
        </p:spPr>
        <p:txBody>
          <a:bodyPr/>
          <a:lstStyle>
            <a:lvl1pPr algn="l" defTabSz="914400">
              <a:defRPr>
                <a:solidFill>
                  <a:srgbClr val="0033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02" name="Slide Number"/>
          <p:cNvSpPr txBox="1"/>
          <p:nvPr>
            <p:ph type="sldNum" sz="quarter" idx="2"/>
          </p:nvPr>
        </p:nvSpPr>
        <p:spPr>
          <a:xfrm>
            <a:off x="8613498" y="6248400"/>
            <a:ext cx="301905" cy="288820"/>
          </a:xfrm>
          <a:prstGeom prst="rect">
            <a:avLst/>
          </a:prstGeom>
        </p:spPr>
        <p:txBody>
          <a:bodyPr anchor="t"/>
          <a:lstStyle>
            <a:lvl1pPr>
              <a:spcBef>
                <a:spcPts val="800"/>
              </a:spcBef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Table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Title Text"/>
          <p:cNvSpPr txBox="1"/>
          <p:nvPr>
            <p:ph type="title"/>
          </p:nvPr>
        </p:nvSpPr>
        <p:spPr>
          <a:xfrm>
            <a:off x="1173162" y="457200"/>
            <a:ext cx="7772401" cy="1143000"/>
          </a:xfrm>
          <a:prstGeom prst="rect">
            <a:avLst/>
          </a:prstGeom>
        </p:spPr>
        <p:txBody>
          <a:bodyPr/>
          <a:lstStyle>
            <a:lvl1pPr algn="l" defTabSz="914400">
              <a:defRPr>
                <a:solidFill>
                  <a:srgbClr val="0033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10" name="Slide Number"/>
          <p:cNvSpPr txBox="1"/>
          <p:nvPr>
            <p:ph type="sldNum" sz="quarter" idx="2"/>
          </p:nvPr>
        </p:nvSpPr>
        <p:spPr>
          <a:xfrm>
            <a:off x="8613498" y="6248400"/>
            <a:ext cx="301905" cy="288820"/>
          </a:xfrm>
          <a:prstGeom prst="rect">
            <a:avLst/>
          </a:prstGeom>
        </p:spPr>
        <p:txBody>
          <a:bodyPr anchor="t"/>
          <a:lstStyle>
            <a:lvl1pPr>
              <a:spcBef>
                <a:spcPts val="800"/>
              </a:spcBef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bg>
      <p:bgPr>
        <a:solidFill>
          <a:srgbClr val="775F5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Rectangle 6"/>
          <p:cNvSpPr/>
          <p:nvPr/>
        </p:nvSpPr>
        <p:spPr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 b="1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</a:p>
        </p:txBody>
      </p:sp>
      <p:sp>
        <p:nvSpPr>
          <p:cNvPr id="518" name="Rectangle 9"/>
          <p:cNvSpPr/>
          <p:nvPr/>
        </p:nvSpPr>
        <p:spPr>
          <a:xfrm>
            <a:off x="-9144" y="6053328"/>
            <a:ext cx="2249424" cy="713235"/>
          </a:xfrm>
          <a:prstGeom prst="rect">
            <a:avLst/>
          </a:prstGeom>
          <a:solidFill>
            <a:srgbClr val="DD804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 b="1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</a:p>
        </p:txBody>
      </p:sp>
      <p:sp>
        <p:nvSpPr>
          <p:cNvPr id="519" name="Rectangle 10"/>
          <p:cNvSpPr/>
          <p:nvPr/>
        </p:nvSpPr>
        <p:spPr>
          <a:xfrm>
            <a:off x="2359151" y="6044184"/>
            <a:ext cx="6784848" cy="713235"/>
          </a:xfrm>
          <a:prstGeom prst="rect">
            <a:avLst/>
          </a:prstGeom>
          <a:solidFill>
            <a:srgbClr val="94B6D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 b="1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</a:p>
        </p:txBody>
      </p:sp>
      <p:sp>
        <p:nvSpPr>
          <p:cNvPr id="520" name="Title Text"/>
          <p:cNvSpPr txBox="1"/>
          <p:nvPr>
            <p:ph type="title"/>
          </p:nvPr>
        </p:nvSpPr>
        <p:spPr>
          <a:xfrm>
            <a:off x="2362200" y="4038600"/>
            <a:ext cx="6477000" cy="1828800"/>
          </a:xfrm>
          <a:prstGeom prst="rect">
            <a:avLst/>
          </a:prstGeom>
        </p:spPr>
        <p:txBody>
          <a:bodyPr anchor="b"/>
          <a:lstStyle>
            <a:lvl1pPr algn="l" defTabSz="914400">
              <a:defRPr cap="all">
                <a:solidFill>
                  <a:srgbClr val="EBDDC3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21" name="Body Level One…"/>
          <p:cNvSpPr txBox="1"/>
          <p:nvPr>
            <p:ph type="body" sz="quarter" idx="1"/>
          </p:nvPr>
        </p:nvSpPr>
        <p:spPr>
          <a:xfrm>
            <a:off x="2362200" y="6050036"/>
            <a:ext cx="6705600" cy="685803"/>
          </a:xfrm>
          <a:prstGeom prst="rect">
            <a:avLst/>
          </a:prstGeom>
        </p:spPr>
        <p:txBody>
          <a:bodyPr anchor="ctr"/>
          <a:lstStyle>
            <a:lvl1pPr marL="0" indent="0" defTabSz="914400">
              <a:buSzTx/>
              <a:buFontTx/>
              <a:buNone/>
              <a:defRPr sz="26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  <a:lvl2pPr marL="0" indent="0" defTabSz="914400">
              <a:buSzTx/>
              <a:buFontTx/>
              <a:buNone/>
              <a:defRPr sz="26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2pPr>
            <a:lvl3pPr marL="0" indent="0" defTabSz="914400">
              <a:buSzTx/>
              <a:buFontTx/>
              <a:buNone/>
              <a:defRPr sz="26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3pPr>
            <a:lvl4pPr marL="0" indent="0" defTabSz="914400">
              <a:buSzTx/>
              <a:buFontTx/>
              <a:buNone/>
              <a:defRPr sz="26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4pPr>
            <a:lvl5pPr marL="0" indent="0" defTabSz="914400">
              <a:buSzTx/>
              <a:buFontTx/>
              <a:buNone/>
              <a:defRPr sz="26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2" name="Slide Number"/>
          <p:cNvSpPr txBox="1"/>
          <p:nvPr>
            <p:ph type="sldNum" sz="quarter" idx="2"/>
          </p:nvPr>
        </p:nvSpPr>
        <p:spPr>
          <a:xfrm>
            <a:off x="8273662" y="278131"/>
            <a:ext cx="292876" cy="281937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b="1" sz="1400">
                <a:solidFill>
                  <a:srgbClr val="EBDDC3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Rectangle 6"/>
          <p:cNvSpPr/>
          <p:nvPr/>
        </p:nvSpPr>
        <p:spPr>
          <a:xfrm>
            <a:off x="0" y="1234438"/>
            <a:ext cx="9144000" cy="32004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 b="1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</a:p>
        </p:txBody>
      </p:sp>
      <p:sp>
        <p:nvSpPr>
          <p:cNvPr id="530" name="Rectangle 7"/>
          <p:cNvSpPr/>
          <p:nvPr/>
        </p:nvSpPr>
        <p:spPr>
          <a:xfrm>
            <a:off x="0" y="1280160"/>
            <a:ext cx="533400" cy="228603"/>
          </a:xfrm>
          <a:prstGeom prst="rect">
            <a:avLst/>
          </a:prstGeom>
          <a:solidFill>
            <a:srgbClr val="DD804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 b="1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</a:p>
        </p:txBody>
      </p:sp>
      <p:sp>
        <p:nvSpPr>
          <p:cNvPr id="531" name="Rectangle 8"/>
          <p:cNvSpPr/>
          <p:nvPr/>
        </p:nvSpPr>
        <p:spPr>
          <a:xfrm>
            <a:off x="590550" y="1280160"/>
            <a:ext cx="8553450" cy="228603"/>
          </a:xfrm>
          <a:prstGeom prst="rect">
            <a:avLst/>
          </a:prstGeom>
          <a:solidFill>
            <a:srgbClr val="94B6D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 b="1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</a:p>
        </p:txBody>
      </p:sp>
      <p:sp>
        <p:nvSpPr>
          <p:cNvPr id="532" name="Title Text"/>
          <p:cNvSpPr txBox="1"/>
          <p:nvPr>
            <p:ph type="title"/>
          </p:nvPr>
        </p:nvSpPr>
        <p:spPr>
          <a:xfrm>
            <a:off x="612648" y="228600"/>
            <a:ext cx="8153401" cy="990600"/>
          </a:xfrm>
          <a:prstGeom prst="rect">
            <a:avLst/>
          </a:prstGeom>
        </p:spPr>
        <p:txBody>
          <a:bodyPr/>
          <a:lstStyle>
            <a:lvl1pPr algn="l" defTabSz="914400">
              <a:defRPr>
                <a:solidFill>
                  <a:srgbClr val="775F55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33" name="Body Level One…"/>
          <p:cNvSpPr txBox="1"/>
          <p:nvPr>
            <p:ph type="body" idx="1"/>
          </p:nvPr>
        </p:nvSpPr>
        <p:spPr>
          <a:xfrm>
            <a:off x="612648" y="1600200"/>
            <a:ext cx="8153401" cy="4495800"/>
          </a:xfrm>
          <a:prstGeom prst="rect">
            <a:avLst/>
          </a:prstGeom>
        </p:spPr>
        <p:txBody>
          <a:bodyPr/>
          <a:lstStyle>
            <a:lvl1pPr marL="320040" indent="-320040" defTabSz="914400">
              <a:buClr>
                <a:srgbClr val="DD8047"/>
              </a:buClr>
              <a:buSzPct val="60000"/>
              <a:buFontTx/>
              <a:buChar char="◻"/>
              <a:defRPr sz="2900">
                <a:latin typeface="Tw Cen MT"/>
                <a:ea typeface="Tw Cen MT"/>
                <a:cs typeface="Tw Cen MT"/>
                <a:sym typeface="Tw Cen MT"/>
              </a:defRPr>
            </a:lvl1pPr>
            <a:lvl2pPr marL="671732" indent="-305971" defTabSz="914400">
              <a:buClr>
                <a:srgbClr val="DD8047"/>
              </a:buClr>
              <a:buSzPct val="70000"/>
              <a:buFontTx/>
              <a:buChar char="¤"/>
              <a:defRPr sz="2900">
                <a:latin typeface="Tw Cen MT"/>
                <a:ea typeface="Tw Cen MT"/>
                <a:cs typeface="Tw Cen MT"/>
                <a:sym typeface="Tw Cen MT"/>
              </a:defRPr>
            </a:lvl2pPr>
            <a:lvl3pPr marL="974032" indent="-288234" defTabSz="914400">
              <a:buClr>
                <a:srgbClr val="DD8047"/>
              </a:buClr>
              <a:buSzPct val="75000"/>
              <a:buFontTx/>
              <a:buChar char="■"/>
              <a:defRPr sz="2900">
                <a:latin typeface="Tw Cen MT"/>
                <a:ea typeface="Tw Cen MT"/>
                <a:cs typeface="Tw Cen MT"/>
                <a:sym typeface="Tw Cen MT"/>
              </a:defRPr>
            </a:lvl3pPr>
            <a:lvl4pPr marL="1474469" indent="-331469" defTabSz="914400">
              <a:buClr>
                <a:srgbClr val="DD8047"/>
              </a:buClr>
              <a:buSzPct val="75000"/>
              <a:buFontTx/>
              <a:buChar char="■"/>
              <a:defRPr sz="2900">
                <a:latin typeface="Tw Cen MT"/>
                <a:ea typeface="Tw Cen MT"/>
                <a:cs typeface="Tw Cen MT"/>
                <a:sym typeface="Tw Cen MT"/>
              </a:defRPr>
            </a:lvl4pPr>
            <a:lvl5pPr marL="1931670" indent="-331469" defTabSz="914400">
              <a:buClr>
                <a:srgbClr val="DD8047"/>
              </a:buClr>
              <a:buSzPct val="65000"/>
              <a:buFontTx/>
              <a:buChar char="■"/>
              <a:defRPr sz="2900">
                <a:latin typeface="Tw Cen MT"/>
                <a:ea typeface="Tw Cen MT"/>
                <a:cs typeface="Tw Cen MT"/>
                <a:sym typeface="Tw Cen M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4" name="Slide Number"/>
          <p:cNvSpPr txBox="1"/>
          <p:nvPr>
            <p:ph type="sldNum" sz="quarter" idx="2"/>
          </p:nvPr>
        </p:nvSpPr>
        <p:spPr>
          <a:xfrm>
            <a:off x="120262" y="1253491"/>
            <a:ext cx="292876" cy="281937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b="1" sz="1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Body Level One…"/>
          <p:cNvSpPr txBox="1"/>
          <p:nvPr>
            <p:ph type="body" sz="quarter" idx="1"/>
          </p:nvPr>
        </p:nvSpPr>
        <p:spPr>
          <a:xfrm>
            <a:off x="1371600" y="2743200"/>
            <a:ext cx="7123115" cy="1673225"/>
          </a:xfrm>
          <a:prstGeom prst="rect">
            <a:avLst/>
          </a:prstGeom>
        </p:spPr>
        <p:txBody>
          <a:bodyPr/>
          <a:lstStyle>
            <a:lvl1pPr marL="0" indent="0" defTabSz="914400">
              <a:buSzTx/>
              <a:buFontTx/>
              <a:buNone/>
              <a:defRPr sz="2800">
                <a:solidFill>
                  <a:srgbClr val="775F55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  <a:lvl2pPr marL="0" indent="0" defTabSz="914400">
              <a:buSzTx/>
              <a:buFontTx/>
              <a:buNone/>
              <a:defRPr sz="2800">
                <a:solidFill>
                  <a:srgbClr val="775F55"/>
                </a:solidFill>
                <a:latin typeface="Tw Cen MT"/>
                <a:ea typeface="Tw Cen MT"/>
                <a:cs typeface="Tw Cen MT"/>
                <a:sym typeface="Tw Cen MT"/>
              </a:defRPr>
            </a:lvl2pPr>
            <a:lvl3pPr marL="0" indent="0" defTabSz="914400">
              <a:buSzTx/>
              <a:buFontTx/>
              <a:buNone/>
              <a:defRPr sz="2800">
                <a:solidFill>
                  <a:srgbClr val="775F55"/>
                </a:solidFill>
                <a:latin typeface="Tw Cen MT"/>
                <a:ea typeface="Tw Cen MT"/>
                <a:cs typeface="Tw Cen MT"/>
                <a:sym typeface="Tw Cen MT"/>
              </a:defRPr>
            </a:lvl3pPr>
            <a:lvl4pPr marL="0" indent="0" defTabSz="914400">
              <a:buSzTx/>
              <a:buFontTx/>
              <a:buNone/>
              <a:defRPr sz="2800">
                <a:solidFill>
                  <a:srgbClr val="775F55"/>
                </a:solidFill>
                <a:latin typeface="Tw Cen MT"/>
                <a:ea typeface="Tw Cen MT"/>
                <a:cs typeface="Tw Cen MT"/>
                <a:sym typeface="Tw Cen MT"/>
              </a:defRPr>
            </a:lvl4pPr>
            <a:lvl5pPr marL="0" indent="0" defTabSz="914400">
              <a:buSzTx/>
              <a:buFontTx/>
              <a:buNone/>
              <a:defRPr sz="2800">
                <a:solidFill>
                  <a:srgbClr val="775F55"/>
                </a:solidFill>
                <a:latin typeface="Tw Cen MT"/>
                <a:ea typeface="Tw Cen MT"/>
                <a:cs typeface="Tw Cen MT"/>
                <a:sym typeface="Tw Cen M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2" name="Rectangle 6"/>
          <p:cNvSpPr/>
          <p:nvPr/>
        </p:nvSpPr>
        <p:spPr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 b="1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</a:p>
        </p:txBody>
      </p:sp>
      <p:sp>
        <p:nvSpPr>
          <p:cNvPr id="543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rgbClr val="DD804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 b="1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</a:p>
        </p:txBody>
      </p:sp>
      <p:sp>
        <p:nvSpPr>
          <p:cNvPr id="544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rgbClr val="94B6D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 b="1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</a:p>
        </p:txBody>
      </p:sp>
      <p:sp>
        <p:nvSpPr>
          <p:cNvPr id="545" name="Title Text"/>
          <p:cNvSpPr txBox="1"/>
          <p:nvPr>
            <p:ph type="title"/>
          </p:nvPr>
        </p:nvSpPr>
        <p:spPr>
          <a:xfrm>
            <a:off x="1371600" y="1600200"/>
            <a:ext cx="7620000" cy="990600"/>
          </a:xfrm>
          <a:prstGeom prst="rect">
            <a:avLst/>
          </a:prstGeom>
        </p:spPr>
        <p:txBody>
          <a:bodyPr/>
          <a:lstStyle>
            <a:lvl1pPr algn="l" defTabSz="914400">
              <a:def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46" name="Slide Number"/>
          <p:cNvSpPr txBox="1"/>
          <p:nvPr>
            <p:ph type="sldNum" sz="quarter" idx="2"/>
          </p:nvPr>
        </p:nvSpPr>
        <p:spPr>
          <a:xfrm>
            <a:off x="433855" y="1886270"/>
            <a:ext cx="427690" cy="434337"/>
          </a:xfrm>
          <a:prstGeom prst="rect">
            <a:avLst/>
          </a:prstGeom>
        </p:spPr>
        <p:txBody>
          <a:bodyPr/>
          <a:lstStyle>
            <a:lvl1pPr algn="ctr">
              <a:defRPr b="1" sz="2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tangle 6"/>
          <p:cNvSpPr/>
          <p:nvPr/>
        </p:nvSpPr>
        <p:spPr>
          <a:xfrm>
            <a:off x="0" y="1234438"/>
            <a:ext cx="9144000" cy="32004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 b="1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</a:p>
        </p:txBody>
      </p:sp>
      <p:sp>
        <p:nvSpPr>
          <p:cNvPr id="554" name="Rectangle 7"/>
          <p:cNvSpPr/>
          <p:nvPr/>
        </p:nvSpPr>
        <p:spPr>
          <a:xfrm>
            <a:off x="0" y="1280160"/>
            <a:ext cx="533400" cy="228603"/>
          </a:xfrm>
          <a:prstGeom prst="rect">
            <a:avLst/>
          </a:prstGeom>
          <a:solidFill>
            <a:srgbClr val="DD804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 b="1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</a:p>
        </p:txBody>
      </p:sp>
      <p:sp>
        <p:nvSpPr>
          <p:cNvPr id="555" name="Rectangle 8"/>
          <p:cNvSpPr/>
          <p:nvPr/>
        </p:nvSpPr>
        <p:spPr>
          <a:xfrm>
            <a:off x="590550" y="1280160"/>
            <a:ext cx="8553450" cy="228603"/>
          </a:xfrm>
          <a:prstGeom prst="rect">
            <a:avLst/>
          </a:prstGeom>
          <a:solidFill>
            <a:srgbClr val="94B6D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 b="1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</a:p>
        </p:txBody>
      </p:sp>
      <p:sp>
        <p:nvSpPr>
          <p:cNvPr id="556" name="Title Text"/>
          <p:cNvSpPr txBox="1"/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/>
          <a:lstStyle>
            <a:lvl1pPr algn="l" defTabSz="914400">
              <a:defRPr>
                <a:solidFill>
                  <a:srgbClr val="775F55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57" name="Body Level One…"/>
          <p:cNvSpPr txBox="1"/>
          <p:nvPr>
            <p:ph type="body" sz="half" idx="1"/>
          </p:nvPr>
        </p:nvSpPr>
        <p:spPr>
          <a:xfrm>
            <a:off x="609600" y="1589567"/>
            <a:ext cx="3886200" cy="4572002"/>
          </a:xfrm>
          <a:prstGeom prst="rect">
            <a:avLst/>
          </a:prstGeom>
        </p:spPr>
        <p:txBody>
          <a:bodyPr/>
          <a:lstStyle>
            <a:lvl1pPr marL="320040" indent="-320040" defTabSz="914400">
              <a:buClr>
                <a:srgbClr val="DD8047"/>
              </a:buClr>
              <a:buSzPct val="60000"/>
              <a:buFontTx/>
              <a:buChar char="◻"/>
              <a:defRPr sz="2900">
                <a:latin typeface="Tw Cen MT"/>
                <a:ea typeface="Tw Cen MT"/>
                <a:cs typeface="Tw Cen MT"/>
                <a:sym typeface="Tw Cen MT"/>
              </a:defRPr>
            </a:lvl1pPr>
            <a:lvl2pPr marL="671732" indent="-305971" defTabSz="914400">
              <a:buClr>
                <a:srgbClr val="DD8047"/>
              </a:buClr>
              <a:buSzPct val="70000"/>
              <a:buFontTx/>
              <a:buChar char="¤"/>
              <a:defRPr sz="2900">
                <a:latin typeface="Tw Cen MT"/>
                <a:ea typeface="Tw Cen MT"/>
                <a:cs typeface="Tw Cen MT"/>
                <a:sym typeface="Tw Cen MT"/>
              </a:defRPr>
            </a:lvl2pPr>
            <a:lvl3pPr marL="974032" indent="-288234" defTabSz="914400">
              <a:buClr>
                <a:srgbClr val="DD8047"/>
              </a:buClr>
              <a:buSzPct val="75000"/>
              <a:buFontTx/>
              <a:buChar char="■"/>
              <a:defRPr sz="2900">
                <a:latin typeface="Tw Cen MT"/>
                <a:ea typeface="Tw Cen MT"/>
                <a:cs typeface="Tw Cen MT"/>
                <a:sym typeface="Tw Cen MT"/>
              </a:defRPr>
            </a:lvl3pPr>
            <a:lvl4pPr marL="1474469" indent="-331469" defTabSz="914400">
              <a:buClr>
                <a:srgbClr val="DD8047"/>
              </a:buClr>
              <a:buSzPct val="75000"/>
              <a:buFontTx/>
              <a:buChar char="■"/>
              <a:defRPr sz="2900">
                <a:latin typeface="Tw Cen MT"/>
                <a:ea typeface="Tw Cen MT"/>
                <a:cs typeface="Tw Cen MT"/>
                <a:sym typeface="Tw Cen MT"/>
              </a:defRPr>
            </a:lvl4pPr>
            <a:lvl5pPr marL="1931670" indent="-331469" defTabSz="914400">
              <a:buClr>
                <a:srgbClr val="DD8047"/>
              </a:buClr>
              <a:buSzPct val="65000"/>
              <a:buFontTx/>
              <a:buChar char="■"/>
              <a:defRPr sz="2900">
                <a:latin typeface="Tw Cen MT"/>
                <a:ea typeface="Tw Cen MT"/>
                <a:cs typeface="Tw Cen MT"/>
                <a:sym typeface="Tw Cen M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8" name="Slide Number"/>
          <p:cNvSpPr txBox="1"/>
          <p:nvPr>
            <p:ph type="sldNum" sz="quarter" idx="2"/>
          </p:nvPr>
        </p:nvSpPr>
        <p:spPr>
          <a:xfrm>
            <a:off x="120262" y="1253491"/>
            <a:ext cx="292876" cy="281937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b="1" sz="1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Rectangle 6"/>
          <p:cNvSpPr/>
          <p:nvPr/>
        </p:nvSpPr>
        <p:spPr>
          <a:xfrm>
            <a:off x="0" y="1234438"/>
            <a:ext cx="9144000" cy="32004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 b="1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</a:p>
        </p:txBody>
      </p:sp>
      <p:sp>
        <p:nvSpPr>
          <p:cNvPr id="566" name="Rectangle 7"/>
          <p:cNvSpPr/>
          <p:nvPr/>
        </p:nvSpPr>
        <p:spPr>
          <a:xfrm>
            <a:off x="0" y="1280160"/>
            <a:ext cx="533400" cy="228603"/>
          </a:xfrm>
          <a:prstGeom prst="rect">
            <a:avLst/>
          </a:prstGeom>
          <a:solidFill>
            <a:srgbClr val="DD804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 b="1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</a:p>
        </p:txBody>
      </p:sp>
      <p:sp>
        <p:nvSpPr>
          <p:cNvPr id="567" name="Rectangle 8"/>
          <p:cNvSpPr/>
          <p:nvPr/>
        </p:nvSpPr>
        <p:spPr>
          <a:xfrm>
            <a:off x="590550" y="1280160"/>
            <a:ext cx="8553450" cy="228603"/>
          </a:xfrm>
          <a:prstGeom prst="rect">
            <a:avLst/>
          </a:prstGeom>
          <a:solidFill>
            <a:srgbClr val="94B6D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 b="1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</a:p>
        </p:txBody>
      </p:sp>
      <p:sp>
        <p:nvSpPr>
          <p:cNvPr id="568" name="Title Text"/>
          <p:cNvSpPr txBox="1"/>
          <p:nvPr>
            <p:ph type="title"/>
          </p:nvPr>
        </p:nvSpPr>
        <p:spPr>
          <a:xfrm>
            <a:off x="533400" y="273050"/>
            <a:ext cx="8153400" cy="869950"/>
          </a:xfrm>
          <a:prstGeom prst="rect">
            <a:avLst/>
          </a:prstGeom>
        </p:spPr>
        <p:txBody>
          <a:bodyPr/>
          <a:lstStyle>
            <a:lvl1pPr algn="l" defTabSz="914400">
              <a:defRPr>
                <a:solidFill>
                  <a:srgbClr val="775F55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69" name="Body Level One…"/>
          <p:cNvSpPr txBox="1"/>
          <p:nvPr>
            <p:ph type="body" sz="half" idx="1"/>
          </p:nvPr>
        </p:nvSpPr>
        <p:spPr>
          <a:xfrm>
            <a:off x="609600" y="2438400"/>
            <a:ext cx="3886200" cy="3581400"/>
          </a:xfrm>
          <a:prstGeom prst="rect">
            <a:avLst/>
          </a:prstGeom>
        </p:spPr>
        <p:txBody>
          <a:bodyPr/>
          <a:lstStyle>
            <a:lvl1pPr marL="320040" indent="-320040" defTabSz="914400">
              <a:buClr>
                <a:srgbClr val="DD8047"/>
              </a:buClr>
              <a:buSzPct val="60000"/>
              <a:buFontTx/>
              <a:buChar char="◻"/>
              <a:defRPr sz="2900">
                <a:latin typeface="Tw Cen MT"/>
                <a:ea typeface="Tw Cen MT"/>
                <a:cs typeface="Tw Cen MT"/>
                <a:sym typeface="Tw Cen MT"/>
              </a:defRPr>
            </a:lvl1pPr>
            <a:lvl2pPr marL="671732" indent="-305971" defTabSz="914400">
              <a:buClr>
                <a:srgbClr val="DD8047"/>
              </a:buClr>
              <a:buSzPct val="70000"/>
              <a:buFontTx/>
              <a:buChar char="¤"/>
              <a:defRPr sz="2900">
                <a:latin typeface="Tw Cen MT"/>
                <a:ea typeface="Tw Cen MT"/>
                <a:cs typeface="Tw Cen MT"/>
                <a:sym typeface="Tw Cen MT"/>
              </a:defRPr>
            </a:lvl2pPr>
            <a:lvl3pPr marL="974032" indent="-288234" defTabSz="914400">
              <a:buClr>
                <a:srgbClr val="DD8047"/>
              </a:buClr>
              <a:buSzPct val="75000"/>
              <a:buFontTx/>
              <a:buChar char="■"/>
              <a:defRPr sz="2900">
                <a:latin typeface="Tw Cen MT"/>
                <a:ea typeface="Tw Cen MT"/>
                <a:cs typeface="Tw Cen MT"/>
                <a:sym typeface="Tw Cen MT"/>
              </a:defRPr>
            </a:lvl3pPr>
            <a:lvl4pPr marL="1474469" indent="-331469" defTabSz="914400">
              <a:buClr>
                <a:srgbClr val="DD8047"/>
              </a:buClr>
              <a:buSzPct val="75000"/>
              <a:buFontTx/>
              <a:buChar char="■"/>
              <a:defRPr sz="2900">
                <a:latin typeface="Tw Cen MT"/>
                <a:ea typeface="Tw Cen MT"/>
                <a:cs typeface="Tw Cen MT"/>
                <a:sym typeface="Tw Cen MT"/>
              </a:defRPr>
            </a:lvl4pPr>
            <a:lvl5pPr marL="1931670" indent="-331469" defTabSz="914400">
              <a:buClr>
                <a:srgbClr val="DD8047"/>
              </a:buClr>
              <a:buSzPct val="65000"/>
              <a:buFontTx/>
              <a:buChar char="■"/>
              <a:defRPr sz="2900">
                <a:latin typeface="Tw Cen MT"/>
                <a:ea typeface="Tw Cen MT"/>
                <a:cs typeface="Tw Cen MT"/>
                <a:sym typeface="Tw Cen M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0" name="Text Placeholder 15"/>
          <p:cNvSpPr/>
          <p:nvPr>
            <p:ph type="body" sz="quarter" idx="21"/>
          </p:nvPr>
        </p:nvSpPr>
        <p:spPr>
          <a:xfrm>
            <a:off x="609600" y="1752599"/>
            <a:ext cx="3886200" cy="640084"/>
          </a:xfrm>
          <a:prstGeom prst="rect">
            <a:avLst/>
          </a:prstGeom>
          <a:solidFill>
            <a:srgbClr val="DD8047"/>
          </a:solidFill>
        </p:spPr>
        <p:txBody>
          <a:bodyPr anchor="ctr"/>
          <a:lstStyle/>
          <a:p>
            <a:pPr/>
          </a:p>
        </p:txBody>
      </p:sp>
      <p:sp>
        <p:nvSpPr>
          <p:cNvPr id="571" name="Text Placeholder 14"/>
          <p:cNvSpPr/>
          <p:nvPr>
            <p:ph type="body" sz="quarter" idx="22"/>
          </p:nvPr>
        </p:nvSpPr>
        <p:spPr>
          <a:xfrm>
            <a:off x="4800600" y="1752599"/>
            <a:ext cx="3886200" cy="640084"/>
          </a:xfrm>
          <a:prstGeom prst="rect">
            <a:avLst/>
          </a:prstGeom>
          <a:solidFill>
            <a:srgbClr val="D8B25C"/>
          </a:solidFill>
        </p:spPr>
        <p:txBody>
          <a:bodyPr anchor="ctr"/>
          <a:lstStyle/>
          <a:p>
            <a:pPr/>
          </a:p>
        </p:txBody>
      </p:sp>
      <p:sp>
        <p:nvSpPr>
          <p:cNvPr id="572" name="Slide Number"/>
          <p:cNvSpPr txBox="1"/>
          <p:nvPr>
            <p:ph type="sldNum" sz="quarter" idx="2"/>
          </p:nvPr>
        </p:nvSpPr>
        <p:spPr>
          <a:xfrm>
            <a:off x="120262" y="1253491"/>
            <a:ext cx="292876" cy="281937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b="1" sz="1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Rectangle 6"/>
          <p:cNvSpPr/>
          <p:nvPr/>
        </p:nvSpPr>
        <p:spPr>
          <a:xfrm>
            <a:off x="0" y="1234438"/>
            <a:ext cx="9144000" cy="32004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 b="1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</a:p>
        </p:txBody>
      </p:sp>
      <p:sp>
        <p:nvSpPr>
          <p:cNvPr id="580" name="Rectangle 7"/>
          <p:cNvSpPr/>
          <p:nvPr/>
        </p:nvSpPr>
        <p:spPr>
          <a:xfrm>
            <a:off x="0" y="1280160"/>
            <a:ext cx="533400" cy="228603"/>
          </a:xfrm>
          <a:prstGeom prst="rect">
            <a:avLst/>
          </a:prstGeom>
          <a:solidFill>
            <a:srgbClr val="DD804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 b="1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</a:p>
        </p:txBody>
      </p:sp>
      <p:sp>
        <p:nvSpPr>
          <p:cNvPr id="581" name="Rectangle 8"/>
          <p:cNvSpPr/>
          <p:nvPr/>
        </p:nvSpPr>
        <p:spPr>
          <a:xfrm>
            <a:off x="590550" y="1280160"/>
            <a:ext cx="8553450" cy="228603"/>
          </a:xfrm>
          <a:prstGeom prst="rect">
            <a:avLst/>
          </a:prstGeom>
          <a:solidFill>
            <a:srgbClr val="94B6D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 b="1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</a:p>
        </p:txBody>
      </p:sp>
      <p:sp>
        <p:nvSpPr>
          <p:cNvPr id="582" name="Title Text"/>
          <p:cNvSpPr txBox="1"/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/>
          <a:lstStyle>
            <a:lvl1pPr algn="l" defTabSz="914400">
              <a:defRPr>
                <a:solidFill>
                  <a:srgbClr val="775F55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83" name="Slide Number"/>
          <p:cNvSpPr txBox="1"/>
          <p:nvPr>
            <p:ph type="sldNum" sz="quarter" idx="2"/>
          </p:nvPr>
        </p:nvSpPr>
        <p:spPr>
          <a:xfrm>
            <a:off x="120262" y="1253491"/>
            <a:ext cx="292876" cy="281937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b="1" sz="1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Slide Number"/>
          <p:cNvSpPr txBox="1"/>
          <p:nvPr>
            <p:ph type="sldNum" sz="quarter" idx="2"/>
          </p:nvPr>
        </p:nvSpPr>
        <p:spPr>
          <a:xfrm>
            <a:off x="120262" y="6297931"/>
            <a:ext cx="292876" cy="281937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b="1" sz="1400">
                <a:solidFill>
                  <a:srgbClr val="775F55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Rectangle 6"/>
          <p:cNvSpPr/>
          <p:nvPr/>
        </p:nvSpPr>
        <p:spPr>
          <a:xfrm>
            <a:off x="0" y="1234438"/>
            <a:ext cx="9144000" cy="32004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 b="1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</a:p>
        </p:txBody>
      </p:sp>
      <p:sp>
        <p:nvSpPr>
          <p:cNvPr id="598" name="Rectangle 7"/>
          <p:cNvSpPr/>
          <p:nvPr/>
        </p:nvSpPr>
        <p:spPr>
          <a:xfrm>
            <a:off x="0" y="1280160"/>
            <a:ext cx="533400" cy="228603"/>
          </a:xfrm>
          <a:prstGeom prst="rect">
            <a:avLst/>
          </a:prstGeom>
          <a:solidFill>
            <a:srgbClr val="DD804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 b="1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</a:p>
        </p:txBody>
      </p:sp>
      <p:sp>
        <p:nvSpPr>
          <p:cNvPr id="599" name="Rectangle 8"/>
          <p:cNvSpPr/>
          <p:nvPr/>
        </p:nvSpPr>
        <p:spPr>
          <a:xfrm>
            <a:off x="590550" y="1280160"/>
            <a:ext cx="8553450" cy="228603"/>
          </a:xfrm>
          <a:prstGeom prst="rect">
            <a:avLst/>
          </a:prstGeom>
          <a:solidFill>
            <a:srgbClr val="94B6D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 b="1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</a:p>
        </p:txBody>
      </p:sp>
      <p:sp>
        <p:nvSpPr>
          <p:cNvPr id="600" name="Title Text"/>
          <p:cNvSpPr txBox="1"/>
          <p:nvPr>
            <p:ph type="title"/>
          </p:nvPr>
        </p:nvSpPr>
        <p:spPr>
          <a:xfrm>
            <a:off x="609600" y="273050"/>
            <a:ext cx="8077200" cy="869950"/>
          </a:xfrm>
          <a:prstGeom prst="rect">
            <a:avLst/>
          </a:prstGeom>
        </p:spPr>
        <p:txBody>
          <a:bodyPr/>
          <a:lstStyle>
            <a:lvl1pPr algn="l" defTabSz="914400">
              <a:defRPr>
                <a:solidFill>
                  <a:srgbClr val="775F55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01" name="Body Level One…"/>
          <p:cNvSpPr txBox="1"/>
          <p:nvPr>
            <p:ph type="body" sz="quarter" idx="1"/>
          </p:nvPr>
        </p:nvSpPr>
        <p:spPr>
          <a:xfrm>
            <a:off x="609600" y="1752600"/>
            <a:ext cx="1600200" cy="4343400"/>
          </a:xfrm>
          <a:prstGeom prst="rect">
            <a:avLst/>
          </a:prstGeom>
          <a:solidFill>
            <a:srgbClr val="DD8047"/>
          </a:solidFill>
          <a:ln w="50800" cap="sq">
            <a:solidFill>
              <a:srgbClr val="DD8047"/>
            </a:solidFill>
            <a:miter lim="800000"/>
          </a:ln>
        </p:spPr>
        <p:txBody>
          <a:bodyPr lIns="91437" tIns="91437" rIns="91437" bIns="91437"/>
          <a:lstStyle>
            <a:lvl1pPr marL="0" indent="0" defTabSz="914400">
              <a:spcBef>
                <a:spcPts val="1000"/>
              </a:spcBef>
              <a:buSzTx/>
              <a:buFontTx/>
              <a:buNone/>
              <a:defRPr sz="18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  <a:lvl2pPr marL="0" indent="0" defTabSz="914400">
              <a:spcBef>
                <a:spcPts val="1000"/>
              </a:spcBef>
              <a:buSzTx/>
              <a:buFontTx/>
              <a:buNone/>
              <a:defRPr sz="18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2pPr>
            <a:lvl3pPr marL="0" indent="0" defTabSz="914400">
              <a:spcBef>
                <a:spcPts val="1000"/>
              </a:spcBef>
              <a:buSzTx/>
              <a:buFontTx/>
              <a:buNone/>
              <a:defRPr sz="18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3pPr>
            <a:lvl4pPr marL="0" indent="0" defTabSz="914400">
              <a:spcBef>
                <a:spcPts val="1000"/>
              </a:spcBef>
              <a:buSzTx/>
              <a:buFontTx/>
              <a:buNone/>
              <a:defRPr sz="18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4pPr>
            <a:lvl5pPr marL="0" indent="0" defTabSz="914400">
              <a:spcBef>
                <a:spcPts val="1000"/>
              </a:spcBef>
              <a:buSzTx/>
              <a:buFontTx/>
              <a:buNone/>
              <a:defRPr sz="18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2" name="Slide Number"/>
          <p:cNvSpPr txBox="1"/>
          <p:nvPr>
            <p:ph type="sldNum" sz="quarter" idx="2"/>
          </p:nvPr>
        </p:nvSpPr>
        <p:spPr>
          <a:xfrm>
            <a:off x="120262" y="1253491"/>
            <a:ext cx="292876" cy="281937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b="1" sz="1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8" indent="-320038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Body Level One…"/>
          <p:cNvSpPr txBox="1"/>
          <p:nvPr>
            <p:ph type="body" sz="quarter" idx="1"/>
          </p:nvPr>
        </p:nvSpPr>
        <p:spPr>
          <a:xfrm>
            <a:off x="1600200" y="5486400"/>
            <a:ext cx="7315200" cy="685800"/>
          </a:xfrm>
          <a:prstGeom prst="rect">
            <a:avLst/>
          </a:prstGeom>
        </p:spPr>
        <p:txBody>
          <a:bodyPr/>
          <a:lstStyle>
            <a:lvl1pPr marL="0" indent="0" defTabSz="914400">
              <a:buSzTx/>
              <a:buFontTx/>
              <a:buNone/>
              <a:defRPr sz="1700">
                <a:latin typeface="Tw Cen MT"/>
                <a:ea typeface="Tw Cen MT"/>
                <a:cs typeface="Tw Cen MT"/>
                <a:sym typeface="Tw Cen MT"/>
              </a:defRPr>
            </a:lvl1pPr>
            <a:lvl2pPr marL="0" indent="0" defTabSz="914400">
              <a:buSzTx/>
              <a:buFontTx/>
              <a:buNone/>
              <a:defRPr sz="1700">
                <a:latin typeface="Tw Cen MT"/>
                <a:ea typeface="Tw Cen MT"/>
                <a:cs typeface="Tw Cen MT"/>
                <a:sym typeface="Tw Cen MT"/>
              </a:defRPr>
            </a:lvl2pPr>
            <a:lvl3pPr marL="0" indent="0" defTabSz="914400">
              <a:buSzTx/>
              <a:buFontTx/>
              <a:buNone/>
              <a:defRPr sz="1700">
                <a:latin typeface="Tw Cen MT"/>
                <a:ea typeface="Tw Cen MT"/>
                <a:cs typeface="Tw Cen MT"/>
                <a:sym typeface="Tw Cen MT"/>
              </a:defRPr>
            </a:lvl3pPr>
            <a:lvl4pPr marL="0" indent="0" defTabSz="914400">
              <a:buSzTx/>
              <a:buFontTx/>
              <a:buNone/>
              <a:defRPr sz="1700">
                <a:latin typeface="Tw Cen MT"/>
                <a:ea typeface="Tw Cen MT"/>
                <a:cs typeface="Tw Cen MT"/>
                <a:sym typeface="Tw Cen MT"/>
              </a:defRPr>
            </a:lvl4pPr>
            <a:lvl5pPr marL="0" indent="0" defTabSz="914400">
              <a:buSzTx/>
              <a:buFontTx/>
              <a:buNone/>
              <a:defRPr sz="1700">
                <a:latin typeface="Tw Cen MT"/>
                <a:ea typeface="Tw Cen MT"/>
                <a:cs typeface="Tw Cen MT"/>
                <a:sym typeface="Tw Cen M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10" name="Rectangle 7"/>
          <p:cNvSpPr/>
          <p:nvPr/>
        </p:nvSpPr>
        <p:spPr>
          <a:xfrm>
            <a:off x="-9145" y="4572000"/>
            <a:ext cx="9144001" cy="88696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 b="1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</a:p>
        </p:txBody>
      </p:sp>
      <p:sp>
        <p:nvSpPr>
          <p:cNvPr id="611" name="Rectangle 8"/>
          <p:cNvSpPr/>
          <p:nvPr/>
        </p:nvSpPr>
        <p:spPr>
          <a:xfrm>
            <a:off x="-9145" y="4663440"/>
            <a:ext cx="1463042" cy="713235"/>
          </a:xfrm>
          <a:prstGeom prst="rect">
            <a:avLst/>
          </a:prstGeom>
          <a:solidFill>
            <a:srgbClr val="DD804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 b="1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</a:p>
        </p:txBody>
      </p:sp>
      <p:sp>
        <p:nvSpPr>
          <p:cNvPr id="612" name="Rectangle 9"/>
          <p:cNvSpPr/>
          <p:nvPr/>
        </p:nvSpPr>
        <p:spPr>
          <a:xfrm>
            <a:off x="1545335" y="4654296"/>
            <a:ext cx="7598665" cy="713235"/>
          </a:xfrm>
          <a:prstGeom prst="rect">
            <a:avLst/>
          </a:prstGeom>
          <a:solidFill>
            <a:srgbClr val="94B6D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 b="1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</a:p>
        </p:txBody>
      </p:sp>
      <p:sp>
        <p:nvSpPr>
          <p:cNvPr id="613" name="Title Text"/>
          <p:cNvSpPr txBox="1"/>
          <p:nvPr>
            <p:ph type="title"/>
          </p:nvPr>
        </p:nvSpPr>
        <p:spPr>
          <a:xfrm>
            <a:off x="1600200" y="4648200"/>
            <a:ext cx="7315200" cy="685800"/>
          </a:xfrm>
          <a:prstGeom prst="rect">
            <a:avLst/>
          </a:prstGeom>
        </p:spPr>
        <p:txBody>
          <a:bodyPr/>
          <a:lstStyle>
            <a:lvl1pPr algn="l" defTabSz="914400">
              <a:defRPr sz="28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14" name="Rectangle 10"/>
          <p:cNvSpPr/>
          <p:nvPr/>
        </p:nvSpPr>
        <p:spPr>
          <a:xfrm>
            <a:off x="1447799" y="0"/>
            <a:ext cx="100588" cy="686714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 b="1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</a:p>
        </p:txBody>
      </p:sp>
      <p:sp>
        <p:nvSpPr>
          <p:cNvPr id="615" name="Picture Placeholder 2"/>
          <p:cNvSpPr/>
          <p:nvPr>
            <p:ph type="pic" idx="21"/>
          </p:nvPr>
        </p:nvSpPr>
        <p:spPr>
          <a:xfrm>
            <a:off x="1560574" y="0"/>
            <a:ext cx="7583427" cy="456895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16" name="Slide Number"/>
          <p:cNvSpPr txBox="1"/>
          <p:nvPr>
            <p:ph type="sldNum" sz="quarter" idx="2"/>
          </p:nvPr>
        </p:nvSpPr>
        <p:spPr>
          <a:xfrm>
            <a:off x="483093" y="4756469"/>
            <a:ext cx="481614" cy="485137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b="1" sz="28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Rectangle 6"/>
          <p:cNvSpPr/>
          <p:nvPr/>
        </p:nvSpPr>
        <p:spPr>
          <a:xfrm>
            <a:off x="0" y="1234438"/>
            <a:ext cx="9144000" cy="32004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 b="1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</a:p>
        </p:txBody>
      </p:sp>
      <p:sp>
        <p:nvSpPr>
          <p:cNvPr id="624" name="Rectangle 7"/>
          <p:cNvSpPr/>
          <p:nvPr/>
        </p:nvSpPr>
        <p:spPr>
          <a:xfrm>
            <a:off x="0" y="1280160"/>
            <a:ext cx="533400" cy="228603"/>
          </a:xfrm>
          <a:prstGeom prst="rect">
            <a:avLst/>
          </a:prstGeom>
          <a:solidFill>
            <a:srgbClr val="DD804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 b="1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</a:p>
        </p:txBody>
      </p:sp>
      <p:sp>
        <p:nvSpPr>
          <p:cNvPr id="625" name="Rectangle 8"/>
          <p:cNvSpPr/>
          <p:nvPr/>
        </p:nvSpPr>
        <p:spPr>
          <a:xfrm>
            <a:off x="590550" y="1280160"/>
            <a:ext cx="8553450" cy="228603"/>
          </a:xfrm>
          <a:prstGeom prst="rect">
            <a:avLst/>
          </a:prstGeom>
          <a:solidFill>
            <a:srgbClr val="94B6D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 b="1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</a:p>
        </p:txBody>
      </p:sp>
      <p:sp>
        <p:nvSpPr>
          <p:cNvPr id="626" name="Title Text"/>
          <p:cNvSpPr txBox="1"/>
          <p:nvPr>
            <p:ph type="title"/>
          </p:nvPr>
        </p:nvSpPr>
        <p:spPr>
          <a:xfrm>
            <a:off x="304800" y="152400"/>
            <a:ext cx="8534400" cy="1143000"/>
          </a:xfrm>
          <a:prstGeom prst="rect">
            <a:avLst/>
          </a:prstGeom>
        </p:spPr>
        <p:txBody>
          <a:bodyPr/>
          <a:lstStyle>
            <a:lvl1pPr algn="l" defTabSz="914400">
              <a:defRPr>
                <a:solidFill>
                  <a:srgbClr val="775F55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27" name="Body Level One…"/>
          <p:cNvSpPr txBox="1"/>
          <p:nvPr>
            <p:ph type="body" sz="half" idx="1"/>
          </p:nvPr>
        </p:nvSpPr>
        <p:spPr>
          <a:xfrm>
            <a:off x="685800" y="1524000"/>
            <a:ext cx="3810000" cy="4572000"/>
          </a:xfrm>
          <a:prstGeom prst="rect">
            <a:avLst/>
          </a:prstGeom>
        </p:spPr>
        <p:txBody>
          <a:bodyPr/>
          <a:lstStyle>
            <a:lvl1pPr marL="320040" indent="-320040" defTabSz="914400">
              <a:buClr>
                <a:srgbClr val="DD8047"/>
              </a:buClr>
              <a:buSzPct val="60000"/>
              <a:buFontTx/>
              <a:buChar char="◻"/>
              <a:defRPr sz="2900">
                <a:latin typeface="Tw Cen MT"/>
                <a:ea typeface="Tw Cen MT"/>
                <a:cs typeface="Tw Cen MT"/>
                <a:sym typeface="Tw Cen MT"/>
              </a:defRPr>
            </a:lvl1pPr>
            <a:lvl2pPr marL="671732" indent="-305971" defTabSz="914400">
              <a:buClr>
                <a:srgbClr val="DD8047"/>
              </a:buClr>
              <a:buSzPct val="70000"/>
              <a:buFontTx/>
              <a:buChar char="¤"/>
              <a:defRPr sz="2900">
                <a:latin typeface="Tw Cen MT"/>
                <a:ea typeface="Tw Cen MT"/>
                <a:cs typeface="Tw Cen MT"/>
                <a:sym typeface="Tw Cen MT"/>
              </a:defRPr>
            </a:lvl2pPr>
            <a:lvl3pPr marL="974032" indent="-288234" defTabSz="914400">
              <a:buClr>
                <a:srgbClr val="DD8047"/>
              </a:buClr>
              <a:buSzPct val="75000"/>
              <a:buFontTx/>
              <a:buChar char="■"/>
              <a:defRPr sz="2900">
                <a:latin typeface="Tw Cen MT"/>
                <a:ea typeface="Tw Cen MT"/>
                <a:cs typeface="Tw Cen MT"/>
                <a:sym typeface="Tw Cen MT"/>
              </a:defRPr>
            </a:lvl3pPr>
            <a:lvl4pPr marL="1474469" indent="-331469" defTabSz="914400">
              <a:buClr>
                <a:srgbClr val="DD8047"/>
              </a:buClr>
              <a:buSzPct val="75000"/>
              <a:buFontTx/>
              <a:buChar char="■"/>
              <a:defRPr sz="2900">
                <a:latin typeface="Tw Cen MT"/>
                <a:ea typeface="Tw Cen MT"/>
                <a:cs typeface="Tw Cen MT"/>
                <a:sym typeface="Tw Cen MT"/>
              </a:defRPr>
            </a:lvl4pPr>
            <a:lvl5pPr marL="1931670" indent="-331469" defTabSz="914400">
              <a:buClr>
                <a:srgbClr val="DD8047"/>
              </a:buClr>
              <a:buSzPct val="65000"/>
              <a:buFontTx/>
              <a:buChar char="■"/>
              <a:defRPr sz="2900">
                <a:latin typeface="Tw Cen MT"/>
                <a:ea typeface="Tw Cen MT"/>
                <a:cs typeface="Tw Cen MT"/>
                <a:sym typeface="Tw Cen M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8" name="Slide Number"/>
          <p:cNvSpPr txBox="1"/>
          <p:nvPr>
            <p:ph type="sldNum" sz="quarter" idx="2"/>
          </p:nvPr>
        </p:nvSpPr>
        <p:spPr>
          <a:xfrm>
            <a:off x="7359262" y="6412231"/>
            <a:ext cx="292876" cy="281937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b="1" sz="1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2400"/>
            </a:lvl1pPr>
            <a:lvl2pPr marL="0" indent="0">
              <a:spcBef>
                <a:spcPts val="500"/>
              </a:spcBef>
              <a:buSzTx/>
              <a:buFontTx/>
              <a:buNone/>
              <a:defRPr b="1" sz="2400"/>
            </a:lvl2pPr>
            <a:lvl3pPr marL="0" indent="0">
              <a:spcBef>
                <a:spcPts val="500"/>
              </a:spcBef>
              <a:buSzTx/>
              <a:buFontTx/>
              <a:buNone/>
              <a:defRPr b="1" sz="2400"/>
            </a:lvl3pPr>
            <a:lvl4pPr marL="0" indent="0">
              <a:spcBef>
                <a:spcPts val="500"/>
              </a:spcBef>
              <a:buSzTx/>
              <a:buFontTx/>
              <a:buNone/>
              <a:defRPr b="1" sz="2400"/>
            </a:lvl4pPr>
            <a:lvl5pPr marL="0" indent="0">
              <a:spcBef>
                <a:spcPts val="500"/>
              </a:spcBef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4645025" y="1535111"/>
            <a:ext cx="4041775" cy="639766"/>
          </a:xfrm>
          <a:prstGeom prst="rect">
            <a:avLst/>
          </a:prstGeom>
        </p:spPr>
        <p:txBody>
          <a:bodyPr anchor="b"/>
          <a:lstStyle/>
          <a:p>
            <a:pPr/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/>
          <p:nvPr>
            <p:ph type="title"/>
          </p:nvPr>
        </p:nvSpPr>
        <p:spPr>
          <a:xfrm>
            <a:off x="457200" y="273050"/>
            <a:ext cx="3008316" cy="1162050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/>
          <p:nvPr>
            <p:ph type="body" sz="half" idx="21"/>
          </p:nvPr>
        </p:nvSpPr>
        <p:spPr>
          <a:xfrm>
            <a:off x="457198" y="1435100"/>
            <a:ext cx="3008317" cy="46910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1792288" y="4800600"/>
            <a:ext cx="5486403" cy="566738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83" name="Picture Placeholder 2"/>
          <p:cNvSpPr/>
          <p:nvPr>
            <p:ph type="pic" sz="half" idx="21"/>
          </p:nvPr>
        </p:nvSpPr>
        <p:spPr>
          <a:xfrm>
            <a:off x="1792288" y="612775"/>
            <a:ext cx="5486403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1792288" y="5367337"/>
            <a:ext cx="5486403" cy="8048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0">
              <a:spcBef>
                <a:spcPts val="300"/>
              </a:spcBef>
              <a:buSzTx/>
              <a:buFontTx/>
              <a:buNone/>
              <a:defRPr sz="1400"/>
            </a:lvl2pPr>
            <a:lvl3pPr marL="0" indent="0">
              <a:spcBef>
                <a:spcPts val="300"/>
              </a:spcBef>
              <a:buSzTx/>
              <a:buFontTx/>
              <a:buNone/>
              <a:defRPr sz="1400"/>
            </a:lvl3pPr>
            <a:lvl4pPr marL="0" indent="0">
              <a:spcBef>
                <a:spcPts val="300"/>
              </a:spcBef>
              <a:buSzTx/>
              <a:buFontTx/>
              <a:buNone/>
              <a:defRPr sz="1400"/>
            </a:lvl4pPr>
            <a:lvl5pPr marL="0" indent="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33.xml"/><Relationship Id="rId35" Type="http://schemas.openxmlformats.org/officeDocument/2006/relationships/slideLayout" Target="../slideLayouts/slideLayout34.xml"/><Relationship Id="rId36" Type="http://schemas.openxmlformats.org/officeDocument/2006/relationships/slideLayout" Target="../slideLayouts/slideLayout35.xml"/><Relationship Id="rId37" Type="http://schemas.openxmlformats.org/officeDocument/2006/relationships/slideLayout" Target="../slideLayouts/slideLayout36.xml"/><Relationship Id="rId38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38.xml"/><Relationship Id="rId40" Type="http://schemas.openxmlformats.org/officeDocument/2006/relationships/slideLayout" Target="../slideLayouts/slideLayout39.xml"/><Relationship Id="rId41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457200" y="0"/>
            <a:ext cx="8229600" cy="9235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457200" y="1192973"/>
            <a:ext cx="8229600" cy="49643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8413744" y="6397944"/>
            <a:ext cx="273057" cy="28193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</p:sldLayoutIdLst>
  <p:transition xmlns:p14="http://schemas.microsoft.com/office/powerpoint/2010/main" spd="med" advClick="1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1pPr>
      <a:lvl2pPr marL="783771" marR="0" indent="-32657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2pPr>
      <a:lvl3pPr marL="1219200" marR="0" indent="-304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3pPr>
      <a:lvl4pPr marL="17373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4pPr>
      <a:lvl5pPr marL="21945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5pPr>
      <a:lvl6pPr marL="26517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6pPr>
      <a:lvl7pPr marL="31089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7pPr>
      <a:lvl8pPr marL="35661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8pPr>
      <a:lvl9pPr marL="40233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1pPr>
      <a:lvl2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2pPr>
      <a:lvl3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3pPr>
      <a:lvl4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4pPr>
      <a:lvl5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5pPr>
      <a:lvl6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6pPr>
      <a:lvl7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7pPr>
      <a:lvl8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8pPr>
      <a:lvl9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3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3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3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3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3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3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.xml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.xml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6.xm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8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9.xml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0.xml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3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2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3.pn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3.xml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4.xml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.jpe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8.jpe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9.jpe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0.jpe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1.jpe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2.jpe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3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3.pn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4.jpe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5.jpe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6.jpe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7.jpe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8.jpe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9.jpe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0.jpe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1.jpe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2.jpe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3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3.pn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4.jpe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5.jpeg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6.jpeg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7.jpeg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8.jpeg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9.jpeg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0.jpeg"/></Relationships>
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1.jpeg"/></Relationships>
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2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3.png"/></Relationships>

</file>

<file path=ppt/slides/_rels/slide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3.jpeg"/></Relationships>

</file>

<file path=ppt/slides/_rels/slide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4.jpeg"/></Relationships>

</file>

<file path=ppt/slides/_rels/slide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5.jpeg"/></Relationships>

</file>

<file path=ppt/slides/_rels/slide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hyperlink" Target="http://www.autonlab.org/tutorials" TargetMode="External"/></Relationships>

</file>

<file path=ppt/slides/_rels/slide8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Title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Information Extraction</a:t>
            </a:r>
            <a:br/>
            <a:r>
              <a:rPr sz="2400"/>
              <a:t>Lecture 5 – Decision Trees (Basic Machine Learning)</a:t>
            </a:r>
          </a:p>
        </p:txBody>
      </p:sp>
      <p:sp>
        <p:nvSpPr>
          <p:cNvPr id="638" name="Subtitle 2"/>
          <p:cNvSpPr txBox="1"/>
          <p:nvPr>
            <p:ph type="subTitle" sz="half" idx="1"/>
          </p:nvPr>
        </p:nvSpPr>
        <p:spPr>
          <a:xfrm>
            <a:off x="372731" y="3886201"/>
            <a:ext cx="8448580" cy="2229746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</a:pPr>
            <a:r>
              <a:t>CIS, LMU München</a:t>
            </a:r>
          </a:p>
          <a:p>
            <a:pPr>
              <a:lnSpc>
                <a:spcPct val="90000"/>
              </a:lnSpc>
            </a:pPr>
            <a:r>
              <a:t>Winter Semester 2022-2023</a:t>
            </a:r>
          </a:p>
          <a:p>
            <a:pPr>
              <a:lnSpc>
                <a:spcPct val="90000"/>
              </a:lnSpc>
            </a:pPr>
            <a:r>
              <a:t> </a:t>
            </a:r>
            <a:br/>
            <a:r>
              <a:t>Prof. Dr. Alexander Fraser, CIS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Text Box 7"/>
          <p:cNvSpPr txBox="1"/>
          <p:nvPr/>
        </p:nvSpPr>
        <p:spPr>
          <a:xfrm>
            <a:off x="761999" y="2285999"/>
            <a:ext cx="7824187" cy="35065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00  :  pm  Place   :   Wean  Hall  Rm  5409  Speaker   :   Sebastian  Thrun</a:t>
            </a:r>
          </a:p>
        </p:txBody>
      </p:sp>
      <p:sp>
        <p:nvSpPr>
          <p:cNvPr id="800" name="Freeform 9"/>
          <p:cNvSpPr/>
          <p:nvPr/>
        </p:nvSpPr>
        <p:spPr>
          <a:xfrm>
            <a:off x="2987674" y="2957513"/>
            <a:ext cx="2286002" cy="1524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445"/>
                </a:moveTo>
                <a:lnTo>
                  <a:pt x="32" y="2672"/>
                </a:lnTo>
                <a:lnTo>
                  <a:pt x="129" y="4676"/>
                </a:lnTo>
                <a:lnTo>
                  <a:pt x="321" y="6458"/>
                </a:lnTo>
                <a:lnTo>
                  <a:pt x="514" y="8016"/>
                </a:lnTo>
                <a:lnTo>
                  <a:pt x="804" y="9353"/>
                </a:lnTo>
                <a:lnTo>
                  <a:pt x="1093" y="10243"/>
                </a:lnTo>
                <a:lnTo>
                  <a:pt x="1446" y="10911"/>
                </a:lnTo>
                <a:lnTo>
                  <a:pt x="1800" y="11134"/>
                </a:lnTo>
                <a:lnTo>
                  <a:pt x="9000" y="10911"/>
                </a:lnTo>
                <a:lnTo>
                  <a:pt x="9354" y="11134"/>
                </a:lnTo>
                <a:lnTo>
                  <a:pt x="9707" y="11802"/>
                </a:lnTo>
                <a:lnTo>
                  <a:pt x="9996" y="12693"/>
                </a:lnTo>
                <a:lnTo>
                  <a:pt x="10286" y="14029"/>
                </a:lnTo>
                <a:lnTo>
                  <a:pt x="10479" y="15588"/>
                </a:lnTo>
                <a:lnTo>
                  <a:pt x="10671" y="17369"/>
                </a:lnTo>
                <a:lnTo>
                  <a:pt x="10768" y="19373"/>
                </a:lnTo>
                <a:lnTo>
                  <a:pt x="10800" y="21600"/>
                </a:lnTo>
                <a:lnTo>
                  <a:pt x="10832" y="19373"/>
                </a:lnTo>
                <a:lnTo>
                  <a:pt x="10929" y="17369"/>
                </a:lnTo>
                <a:lnTo>
                  <a:pt x="11121" y="15588"/>
                </a:lnTo>
                <a:lnTo>
                  <a:pt x="11314" y="14029"/>
                </a:lnTo>
                <a:lnTo>
                  <a:pt x="11604" y="12693"/>
                </a:lnTo>
                <a:lnTo>
                  <a:pt x="11893" y="11802"/>
                </a:lnTo>
                <a:lnTo>
                  <a:pt x="12246" y="11134"/>
                </a:lnTo>
                <a:lnTo>
                  <a:pt x="12600" y="10911"/>
                </a:lnTo>
                <a:lnTo>
                  <a:pt x="19800" y="10689"/>
                </a:lnTo>
                <a:lnTo>
                  <a:pt x="20154" y="10466"/>
                </a:lnTo>
                <a:lnTo>
                  <a:pt x="20507" y="9798"/>
                </a:lnTo>
                <a:lnTo>
                  <a:pt x="20796" y="8907"/>
                </a:lnTo>
                <a:lnTo>
                  <a:pt x="21086" y="7571"/>
                </a:lnTo>
                <a:lnTo>
                  <a:pt x="21279" y="6012"/>
                </a:lnTo>
                <a:lnTo>
                  <a:pt x="21471" y="4231"/>
                </a:lnTo>
                <a:lnTo>
                  <a:pt x="21568" y="2227"/>
                </a:lnTo>
                <a:lnTo>
                  <a:pt x="21600" y="0"/>
                </a:lnTo>
              </a:path>
            </a:pathLst>
          </a:custGeom>
          <a:ln>
            <a:solidFill>
              <a:srgbClr val="DD8047"/>
            </a:solidFill>
          </a:ln>
        </p:spPr>
        <p:txBody>
          <a:bodyPr lIns="45718" tIns="45718" rIns="45718" bIns="45718"/>
          <a:lstStyle/>
          <a:p>
            <a:pPr defTabSz="914400"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01" name="Freeform 10"/>
          <p:cNvSpPr/>
          <p:nvPr/>
        </p:nvSpPr>
        <p:spPr>
          <a:xfrm>
            <a:off x="5426073" y="2957513"/>
            <a:ext cx="3124202" cy="1524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445"/>
                </a:moveTo>
                <a:lnTo>
                  <a:pt x="32" y="2672"/>
                </a:lnTo>
                <a:lnTo>
                  <a:pt x="129" y="4676"/>
                </a:lnTo>
                <a:lnTo>
                  <a:pt x="321" y="6458"/>
                </a:lnTo>
                <a:lnTo>
                  <a:pt x="514" y="8016"/>
                </a:lnTo>
                <a:lnTo>
                  <a:pt x="804" y="9353"/>
                </a:lnTo>
                <a:lnTo>
                  <a:pt x="1093" y="10243"/>
                </a:lnTo>
                <a:lnTo>
                  <a:pt x="1446" y="10911"/>
                </a:lnTo>
                <a:lnTo>
                  <a:pt x="1800" y="11134"/>
                </a:lnTo>
                <a:lnTo>
                  <a:pt x="9000" y="10911"/>
                </a:lnTo>
                <a:lnTo>
                  <a:pt x="9354" y="11134"/>
                </a:lnTo>
                <a:lnTo>
                  <a:pt x="9707" y="11802"/>
                </a:lnTo>
                <a:lnTo>
                  <a:pt x="9996" y="12693"/>
                </a:lnTo>
                <a:lnTo>
                  <a:pt x="10286" y="14029"/>
                </a:lnTo>
                <a:lnTo>
                  <a:pt x="10479" y="15588"/>
                </a:lnTo>
                <a:lnTo>
                  <a:pt x="10671" y="17369"/>
                </a:lnTo>
                <a:lnTo>
                  <a:pt x="10768" y="19373"/>
                </a:lnTo>
                <a:lnTo>
                  <a:pt x="10800" y="21600"/>
                </a:lnTo>
                <a:lnTo>
                  <a:pt x="10832" y="19373"/>
                </a:lnTo>
                <a:lnTo>
                  <a:pt x="10929" y="17369"/>
                </a:lnTo>
                <a:lnTo>
                  <a:pt x="11121" y="15588"/>
                </a:lnTo>
                <a:lnTo>
                  <a:pt x="11314" y="14029"/>
                </a:lnTo>
                <a:lnTo>
                  <a:pt x="11604" y="12693"/>
                </a:lnTo>
                <a:lnTo>
                  <a:pt x="11893" y="11802"/>
                </a:lnTo>
                <a:lnTo>
                  <a:pt x="12246" y="11134"/>
                </a:lnTo>
                <a:lnTo>
                  <a:pt x="12600" y="10911"/>
                </a:lnTo>
                <a:lnTo>
                  <a:pt x="19800" y="10689"/>
                </a:lnTo>
                <a:lnTo>
                  <a:pt x="20154" y="10466"/>
                </a:lnTo>
                <a:lnTo>
                  <a:pt x="20507" y="9798"/>
                </a:lnTo>
                <a:lnTo>
                  <a:pt x="20796" y="8907"/>
                </a:lnTo>
                <a:lnTo>
                  <a:pt x="21086" y="7571"/>
                </a:lnTo>
                <a:lnTo>
                  <a:pt x="21279" y="6012"/>
                </a:lnTo>
                <a:lnTo>
                  <a:pt x="21471" y="4231"/>
                </a:lnTo>
                <a:lnTo>
                  <a:pt x="21568" y="2227"/>
                </a:lnTo>
                <a:lnTo>
                  <a:pt x="21600" y="0"/>
                </a:lnTo>
              </a:path>
            </a:pathLst>
          </a:custGeom>
          <a:ln>
            <a:solidFill>
              <a:srgbClr val="DD8047"/>
            </a:solidFill>
          </a:ln>
        </p:spPr>
        <p:txBody>
          <a:bodyPr lIns="45718" tIns="45718" rIns="45718" bIns="45718"/>
          <a:lstStyle/>
          <a:p>
            <a:pPr defTabSz="914400"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02" name="Freeform 11"/>
          <p:cNvSpPr/>
          <p:nvPr/>
        </p:nvSpPr>
        <p:spPr>
          <a:xfrm>
            <a:off x="854074" y="2957513"/>
            <a:ext cx="1905002" cy="1524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445"/>
                </a:moveTo>
                <a:lnTo>
                  <a:pt x="32" y="2672"/>
                </a:lnTo>
                <a:lnTo>
                  <a:pt x="129" y="4676"/>
                </a:lnTo>
                <a:lnTo>
                  <a:pt x="321" y="6458"/>
                </a:lnTo>
                <a:lnTo>
                  <a:pt x="514" y="8016"/>
                </a:lnTo>
                <a:lnTo>
                  <a:pt x="804" y="9353"/>
                </a:lnTo>
                <a:lnTo>
                  <a:pt x="1093" y="10243"/>
                </a:lnTo>
                <a:lnTo>
                  <a:pt x="1446" y="10911"/>
                </a:lnTo>
                <a:lnTo>
                  <a:pt x="1800" y="11134"/>
                </a:lnTo>
                <a:lnTo>
                  <a:pt x="9000" y="10911"/>
                </a:lnTo>
                <a:lnTo>
                  <a:pt x="9354" y="11134"/>
                </a:lnTo>
                <a:lnTo>
                  <a:pt x="9707" y="11802"/>
                </a:lnTo>
                <a:lnTo>
                  <a:pt x="9996" y="12693"/>
                </a:lnTo>
                <a:lnTo>
                  <a:pt x="10286" y="14029"/>
                </a:lnTo>
                <a:lnTo>
                  <a:pt x="10479" y="15588"/>
                </a:lnTo>
                <a:lnTo>
                  <a:pt x="10671" y="17369"/>
                </a:lnTo>
                <a:lnTo>
                  <a:pt x="10768" y="19373"/>
                </a:lnTo>
                <a:lnTo>
                  <a:pt x="10800" y="21600"/>
                </a:lnTo>
                <a:lnTo>
                  <a:pt x="10832" y="19373"/>
                </a:lnTo>
                <a:lnTo>
                  <a:pt x="10929" y="17369"/>
                </a:lnTo>
                <a:lnTo>
                  <a:pt x="11121" y="15588"/>
                </a:lnTo>
                <a:lnTo>
                  <a:pt x="11314" y="14029"/>
                </a:lnTo>
                <a:lnTo>
                  <a:pt x="11604" y="12693"/>
                </a:lnTo>
                <a:lnTo>
                  <a:pt x="11893" y="11802"/>
                </a:lnTo>
                <a:lnTo>
                  <a:pt x="12246" y="11134"/>
                </a:lnTo>
                <a:lnTo>
                  <a:pt x="12600" y="10911"/>
                </a:lnTo>
                <a:lnTo>
                  <a:pt x="19800" y="10689"/>
                </a:lnTo>
                <a:lnTo>
                  <a:pt x="20154" y="10466"/>
                </a:lnTo>
                <a:lnTo>
                  <a:pt x="20507" y="9798"/>
                </a:lnTo>
                <a:lnTo>
                  <a:pt x="20796" y="8907"/>
                </a:lnTo>
                <a:lnTo>
                  <a:pt x="21086" y="7571"/>
                </a:lnTo>
                <a:lnTo>
                  <a:pt x="21279" y="6012"/>
                </a:lnTo>
                <a:lnTo>
                  <a:pt x="21471" y="4231"/>
                </a:lnTo>
                <a:lnTo>
                  <a:pt x="21568" y="2227"/>
                </a:lnTo>
                <a:lnTo>
                  <a:pt x="21600" y="0"/>
                </a:lnTo>
              </a:path>
            </a:pathLst>
          </a:custGeom>
          <a:ln>
            <a:solidFill>
              <a:srgbClr val="DD8047"/>
            </a:solidFill>
          </a:ln>
        </p:spPr>
        <p:txBody>
          <a:bodyPr lIns="45718" tIns="45718" rIns="45718" bIns="45718"/>
          <a:lstStyle/>
          <a:p>
            <a:pPr defTabSz="914400"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03" name="Text Box 34"/>
          <p:cNvSpPr txBox="1"/>
          <p:nvPr/>
        </p:nvSpPr>
        <p:spPr>
          <a:xfrm>
            <a:off x="823594" y="2514599"/>
            <a:ext cx="516911" cy="391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defTabSz="914400">
              <a:defRPr i="1">
                <a:solidFill>
                  <a:srgbClr val="EBDDC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 </a:t>
            </a:r>
            <a:r>
              <a:rPr baseline="-25000"/>
              <a:t>t-m</a:t>
            </a:r>
          </a:p>
        </p:txBody>
      </p:sp>
      <p:sp>
        <p:nvSpPr>
          <p:cNvPr id="804" name="Text Box 38"/>
          <p:cNvSpPr txBox="1"/>
          <p:nvPr/>
        </p:nvSpPr>
        <p:spPr>
          <a:xfrm>
            <a:off x="2469831" y="2514599"/>
            <a:ext cx="483054" cy="391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defTabSz="914400">
              <a:defRPr i="1">
                <a:solidFill>
                  <a:srgbClr val="EBDDC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 </a:t>
            </a:r>
            <a:r>
              <a:rPr baseline="-25000"/>
              <a:t>t-1</a:t>
            </a:r>
          </a:p>
        </p:txBody>
      </p:sp>
      <p:sp>
        <p:nvSpPr>
          <p:cNvPr id="805" name="Text Box 39"/>
          <p:cNvSpPr txBox="1"/>
          <p:nvPr/>
        </p:nvSpPr>
        <p:spPr>
          <a:xfrm>
            <a:off x="3130231" y="2514599"/>
            <a:ext cx="356104" cy="391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defTabSz="914400">
              <a:defRPr i="1">
                <a:solidFill>
                  <a:srgbClr val="EBDDC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 </a:t>
            </a:r>
            <a:r>
              <a:rPr baseline="-25000"/>
              <a:t>t</a:t>
            </a:r>
          </a:p>
        </p:txBody>
      </p:sp>
      <p:sp>
        <p:nvSpPr>
          <p:cNvPr id="806" name="Text Box 40"/>
          <p:cNvSpPr txBox="1"/>
          <p:nvPr/>
        </p:nvSpPr>
        <p:spPr>
          <a:xfrm>
            <a:off x="4779643" y="2514599"/>
            <a:ext cx="535143" cy="391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defTabSz="914400">
              <a:defRPr i="1">
                <a:solidFill>
                  <a:srgbClr val="EBDDC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 </a:t>
            </a:r>
            <a:r>
              <a:rPr baseline="-25000"/>
              <a:t>t+n</a:t>
            </a:r>
          </a:p>
        </p:txBody>
      </p:sp>
      <p:sp>
        <p:nvSpPr>
          <p:cNvPr id="807" name="Text Box 41"/>
          <p:cNvSpPr txBox="1"/>
          <p:nvPr/>
        </p:nvSpPr>
        <p:spPr>
          <a:xfrm>
            <a:off x="5590857" y="2514599"/>
            <a:ext cx="714183" cy="391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defTabSz="914400">
              <a:defRPr i="1">
                <a:solidFill>
                  <a:srgbClr val="EBDDC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 </a:t>
            </a:r>
            <a:r>
              <a:rPr baseline="-25000"/>
              <a:t>t+n+1</a:t>
            </a:r>
          </a:p>
        </p:txBody>
      </p:sp>
      <p:sp>
        <p:nvSpPr>
          <p:cNvPr id="808" name="Text Box 42"/>
          <p:cNvSpPr txBox="1"/>
          <p:nvPr/>
        </p:nvSpPr>
        <p:spPr>
          <a:xfrm>
            <a:off x="7919718" y="2514599"/>
            <a:ext cx="748042" cy="391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defTabSz="914400">
              <a:defRPr i="1">
                <a:solidFill>
                  <a:srgbClr val="EBDDC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 </a:t>
            </a:r>
            <a:r>
              <a:rPr baseline="-25000"/>
              <a:t>t+n+m</a:t>
            </a:r>
          </a:p>
        </p:txBody>
      </p:sp>
      <p:sp>
        <p:nvSpPr>
          <p:cNvPr id="809" name="Text Box 43"/>
          <p:cNvSpPr txBox="1"/>
          <p:nvPr/>
        </p:nvSpPr>
        <p:spPr>
          <a:xfrm>
            <a:off x="1528444" y="3109914"/>
            <a:ext cx="588312" cy="288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b="1" sz="1400">
                <a:solidFill>
                  <a:srgbClr val="775F5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prefix</a:t>
            </a:r>
          </a:p>
        </p:txBody>
      </p:sp>
      <p:sp>
        <p:nvSpPr>
          <p:cNvPr id="810" name="Text Box 44"/>
          <p:cNvSpPr txBox="1"/>
          <p:nvPr/>
        </p:nvSpPr>
        <p:spPr>
          <a:xfrm>
            <a:off x="3795393" y="3109914"/>
            <a:ext cx="845028" cy="288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b="1" sz="1400">
                <a:solidFill>
                  <a:srgbClr val="775F5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contents</a:t>
            </a:r>
          </a:p>
        </p:txBody>
      </p:sp>
      <p:sp>
        <p:nvSpPr>
          <p:cNvPr id="811" name="Text Box 45"/>
          <p:cNvSpPr txBox="1"/>
          <p:nvPr/>
        </p:nvSpPr>
        <p:spPr>
          <a:xfrm>
            <a:off x="6721157" y="3109914"/>
            <a:ext cx="578328" cy="288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b="1" sz="1400">
                <a:solidFill>
                  <a:srgbClr val="775F5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suffix</a:t>
            </a:r>
          </a:p>
        </p:txBody>
      </p:sp>
      <p:sp>
        <p:nvSpPr>
          <p:cNvPr id="812" name="Text Box 53"/>
          <p:cNvSpPr txBox="1"/>
          <p:nvPr/>
        </p:nvSpPr>
        <p:spPr>
          <a:xfrm>
            <a:off x="334644" y="2322514"/>
            <a:ext cx="332737" cy="350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…</a:t>
            </a:r>
          </a:p>
        </p:txBody>
      </p:sp>
      <p:sp>
        <p:nvSpPr>
          <p:cNvPr id="813" name="Text Box 54"/>
          <p:cNvSpPr txBox="1"/>
          <p:nvPr/>
        </p:nvSpPr>
        <p:spPr>
          <a:xfrm>
            <a:off x="8776968" y="2300289"/>
            <a:ext cx="332737" cy="350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…</a:t>
            </a:r>
          </a:p>
        </p:txBody>
      </p:sp>
      <p:sp>
        <p:nvSpPr>
          <p:cNvPr id="814" name="Rectangle 57"/>
          <p:cNvSpPr txBox="1"/>
          <p:nvPr/>
        </p:nvSpPr>
        <p:spPr>
          <a:xfrm>
            <a:off x="731518" y="3505200"/>
            <a:ext cx="8138163" cy="1326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42900" indent="-342900" defTabSz="914400">
              <a:spcBef>
                <a:spcPts val="600"/>
              </a:spcBef>
              <a:buSzPct val="100000"/>
              <a:buChar char="•"/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Standard supervised learning setting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lvl="1" marL="742950" indent="-285750" defTabSz="914400">
              <a:spcBef>
                <a:spcPts val="500"/>
              </a:spcBef>
              <a:buSzPct val="100000"/>
              <a:buChar char="–"/>
              <a:defRPr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Positive instances?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lvl="1" marL="742950" indent="-285750" defTabSz="914400">
              <a:spcBef>
                <a:spcPts val="500"/>
              </a:spcBef>
              <a:buSzPct val="100000"/>
              <a:buChar char="–"/>
              <a:defRPr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Negative instances?</a:t>
            </a:r>
          </a:p>
        </p:txBody>
      </p:sp>
      <p:sp>
        <p:nvSpPr>
          <p:cNvPr id="815" name="Rectangle 1026"/>
          <p:cNvSpPr txBox="1"/>
          <p:nvPr>
            <p:ph type="title"/>
          </p:nvPr>
        </p:nvSpPr>
        <p:spPr>
          <a:xfrm>
            <a:off x="228600" y="152400"/>
            <a:ext cx="8915400" cy="990600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pPr/>
            <a:r>
              <a:t>Information Extraction by Sliding Window</a:t>
            </a:r>
          </a:p>
        </p:txBody>
      </p:sp>
      <p:sp>
        <p:nvSpPr>
          <p:cNvPr id="816" name="TextBox 18"/>
          <p:cNvSpPr txBox="1"/>
          <p:nvPr/>
        </p:nvSpPr>
        <p:spPr>
          <a:xfrm>
            <a:off x="7498040" y="6596391"/>
            <a:ext cx="1600241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100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/>
            <a:r>
              <a:t>Slide from Kauchak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Text Box 7"/>
          <p:cNvSpPr txBox="1"/>
          <p:nvPr/>
        </p:nvSpPr>
        <p:spPr>
          <a:xfrm>
            <a:off x="761999" y="2285999"/>
            <a:ext cx="7824187" cy="35065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00  :  pm  Place   :   Wean  Hall  Rm  5409  Speaker   :   Sebastian  Thrun</a:t>
            </a:r>
          </a:p>
        </p:txBody>
      </p:sp>
      <p:sp>
        <p:nvSpPr>
          <p:cNvPr id="819" name="Freeform 9"/>
          <p:cNvSpPr/>
          <p:nvPr/>
        </p:nvSpPr>
        <p:spPr>
          <a:xfrm>
            <a:off x="2987674" y="2957513"/>
            <a:ext cx="2286002" cy="1524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445"/>
                </a:moveTo>
                <a:lnTo>
                  <a:pt x="32" y="2672"/>
                </a:lnTo>
                <a:lnTo>
                  <a:pt x="129" y="4676"/>
                </a:lnTo>
                <a:lnTo>
                  <a:pt x="321" y="6458"/>
                </a:lnTo>
                <a:lnTo>
                  <a:pt x="514" y="8016"/>
                </a:lnTo>
                <a:lnTo>
                  <a:pt x="804" y="9353"/>
                </a:lnTo>
                <a:lnTo>
                  <a:pt x="1093" y="10243"/>
                </a:lnTo>
                <a:lnTo>
                  <a:pt x="1446" y="10911"/>
                </a:lnTo>
                <a:lnTo>
                  <a:pt x="1800" y="11134"/>
                </a:lnTo>
                <a:lnTo>
                  <a:pt x="9000" y="10911"/>
                </a:lnTo>
                <a:lnTo>
                  <a:pt x="9354" y="11134"/>
                </a:lnTo>
                <a:lnTo>
                  <a:pt x="9707" y="11802"/>
                </a:lnTo>
                <a:lnTo>
                  <a:pt x="9996" y="12693"/>
                </a:lnTo>
                <a:lnTo>
                  <a:pt x="10286" y="14029"/>
                </a:lnTo>
                <a:lnTo>
                  <a:pt x="10479" y="15588"/>
                </a:lnTo>
                <a:lnTo>
                  <a:pt x="10671" y="17369"/>
                </a:lnTo>
                <a:lnTo>
                  <a:pt x="10768" y="19373"/>
                </a:lnTo>
                <a:lnTo>
                  <a:pt x="10800" y="21600"/>
                </a:lnTo>
                <a:lnTo>
                  <a:pt x="10832" y="19373"/>
                </a:lnTo>
                <a:lnTo>
                  <a:pt x="10929" y="17369"/>
                </a:lnTo>
                <a:lnTo>
                  <a:pt x="11121" y="15588"/>
                </a:lnTo>
                <a:lnTo>
                  <a:pt x="11314" y="14029"/>
                </a:lnTo>
                <a:lnTo>
                  <a:pt x="11604" y="12693"/>
                </a:lnTo>
                <a:lnTo>
                  <a:pt x="11893" y="11802"/>
                </a:lnTo>
                <a:lnTo>
                  <a:pt x="12246" y="11134"/>
                </a:lnTo>
                <a:lnTo>
                  <a:pt x="12600" y="10911"/>
                </a:lnTo>
                <a:lnTo>
                  <a:pt x="19800" y="10689"/>
                </a:lnTo>
                <a:lnTo>
                  <a:pt x="20154" y="10466"/>
                </a:lnTo>
                <a:lnTo>
                  <a:pt x="20507" y="9798"/>
                </a:lnTo>
                <a:lnTo>
                  <a:pt x="20796" y="8907"/>
                </a:lnTo>
                <a:lnTo>
                  <a:pt x="21086" y="7571"/>
                </a:lnTo>
                <a:lnTo>
                  <a:pt x="21279" y="6012"/>
                </a:lnTo>
                <a:lnTo>
                  <a:pt x="21471" y="4231"/>
                </a:lnTo>
                <a:lnTo>
                  <a:pt x="21568" y="2227"/>
                </a:lnTo>
                <a:lnTo>
                  <a:pt x="21600" y="0"/>
                </a:lnTo>
              </a:path>
            </a:pathLst>
          </a:custGeom>
          <a:ln>
            <a:solidFill>
              <a:srgbClr val="DD8047"/>
            </a:solidFill>
          </a:ln>
        </p:spPr>
        <p:txBody>
          <a:bodyPr lIns="45718" tIns="45718" rIns="45718" bIns="45718"/>
          <a:lstStyle/>
          <a:p>
            <a:pPr defTabSz="914400"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20" name="Freeform 10"/>
          <p:cNvSpPr/>
          <p:nvPr/>
        </p:nvSpPr>
        <p:spPr>
          <a:xfrm>
            <a:off x="5426073" y="2957513"/>
            <a:ext cx="3124202" cy="1524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445"/>
                </a:moveTo>
                <a:lnTo>
                  <a:pt x="32" y="2672"/>
                </a:lnTo>
                <a:lnTo>
                  <a:pt x="129" y="4676"/>
                </a:lnTo>
                <a:lnTo>
                  <a:pt x="321" y="6458"/>
                </a:lnTo>
                <a:lnTo>
                  <a:pt x="514" y="8016"/>
                </a:lnTo>
                <a:lnTo>
                  <a:pt x="804" y="9353"/>
                </a:lnTo>
                <a:lnTo>
                  <a:pt x="1093" y="10243"/>
                </a:lnTo>
                <a:lnTo>
                  <a:pt x="1446" y="10911"/>
                </a:lnTo>
                <a:lnTo>
                  <a:pt x="1800" y="11134"/>
                </a:lnTo>
                <a:lnTo>
                  <a:pt x="9000" y="10911"/>
                </a:lnTo>
                <a:lnTo>
                  <a:pt x="9354" y="11134"/>
                </a:lnTo>
                <a:lnTo>
                  <a:pt x="9707" y="11802"/>
                </a:lnTo>
                <a:lnTo>
                  <a:pt x="9996" y="12693"/>
                </a:lnTo>
                <a:lnTo>
                  <a:pt x="10286" y="14029"/>
                </a:lnTo>
                <a:lnTo>
                  <a:pt x="10479" y="15588"/>
                </a:lnTo>
                <a:lnTo>
                  <a:pt x="10671" y="17369"/>
                </a:lnTo>
                <a:lnTo>
                  <a:pt x="10768" y="19373"/>
                </a:lnTo>
                <a:lnTo>
                  <a:pt x="10800" y="21600"/>
                </a:lnTo>
                <a:lnTo>
                  <a:pt x="10832" y="19373"/>
                </a:lnTo>
                <a:lnTo>
                  <a:pt x="10929" y="17369"/>
                </a:lnTo>
                <a:lnTo>
                  <a:pt x="11121" y="15588"/>
                </a:lnTo>
                <a:lnTo>
                  <a:pt x="11314" y="14029"/>
                </a:lnTo>
                <a:lnTo>
                  <a:pt x="11604" y="12693"/>
                </a:lnTo>
                <a:lnTo>
                  <a:pt x="11893" y="11802"/>
                </a:lnTo>
                <a:lnTo>
                  <a:pt x="12246" y="11134"/>
                </a:lnTo>
                <a:lnTo>
                  <a:pt x="12600" y="10911"/>
                </a:lnTo>
                <a:lnTo>
                  <a:pt x="19800" y="10689"/>
                </a:lnTo>
                <a:lnTo>
                  <a:pt x="20154" y="10466"/>
                </a:lnTo>
                <a:lnTo>
                  <a:pt x="20507" y="9798"/>
                </a:lnTo>
                <a:lnTo>
                  <a:pt x="20796" y="8907"/>
                </a:lnTo>
                <a:lnTo>
                  <a:pt x="21086" y="7571"/>
                </a:lnTo>
                <a:lnTo>
                  <a:pt x="21279" y="6012"/>
                </a:lnTo>
                <a:lnTo>
                  <a:pt x="21471" y="4231"/>
                </a:lnTo>
                <a:lnTo>
                  <a:pt x="21568" y="2227"/>
                </a:lnTo>
                <a:lnTo>
                  <a:pt x="21600" y="0"/>
                </a:lnTo>
              </a:path>
            </a:pathLst>
          </a:custGeom>
          <a:ln>
            <a:solidFill>
              <a:srgbClr val="DD8047"/>
            </a:solidFill>
          </a:ln>
        </p:spPr>
        <p:txBody>
          <a:bodyPr lIns="45718" tIns="45718" rIns="45718" bIns="45718"/>
          <a:lstStyle/>
          <a:p>
            <a:pPr defTabSz="914400"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21" name="Freeform 11"/>
          <p:cNvSpPr/>
          <p:nvPr/>
        </p:nvSpPr>
        <p:spPr>
          <a:xfrm>
            <a:off x="854074" y="2957513"/>
            <a:ext cx="1905002" cy="1524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445"/>
                </a:moveTo>
                <a:lnTo>
                  <a:pt x="32" y="2672"/>
                </a:lnTo>
                <a:lnTo>
                  <a:pt x="129" y="4676"/>
                </a:lnTo>
                <a:lnTo>
                  <a:pt x="321" y="6458"/>
                </a:lnTo>
                <a:lnTo>
                  <a:pt x="514" y="8016"/>
                </a:lnTo>
                <a:lnTo>
                  <a:pt x="804" y="9353"/>
                </a:lnTo>
                <a:lnTo>
                  <a:pt x="1093" y="10243"/>
                </a:lnTo>
                <a:lnTo>
                  <a:pt x="1446" y="10911"/>
                </a:lnTo>
                <a:lnTo>
                  <a:pt x="1800" y="11134"/>
                </a:lnTo>
                <a:lnTo>
                  <a:pt x="9000" y="10911"/>
                </a:lnTo>
                <a:lnTo>
                  <a:pt x="9354" y="11134"/>
                </a:lnTo>
                <a:lnTo>
                  <a:pt x="9707" y="11802"/>
                </a:lnTo>
                <a:lnTo>
                  <a:pt x="9996" y="12693"/>
                </a:lnTo>
                <a:lnTo>
                  <a:pt x="10286" y="14029"/>
                </a:lnTo>
                <a:lnTo>
                  <a:pt x="10479" y="15588"/>
                </a:lnTo>
                <a:lnTo>
                  <a:pt x="10671" y="17369"/>
                </a:lnTo>
                <a:lnTo>
                  <a:pt x="10768" y="19373"/>
                </a:lnTo>
                <a:lnTo>
                  <a:pt x="10800" y="21600"/>
                </a:lnTo>
                <a:lnTo>
                  <a:pt x="10832" y="19373"/>
                </a:lnTo>
                <a:lnTo>
                  <a:pt x="10929" y="17369"/>
                </a:lnTo>
                <a:lnTo>
                  <a:pt x="11121" y="15588"/>
                </a:lnTo>
                <a:lnTo>
                  <a:pt x="11314" y="14029"/>
                </a:lnTo>
                <a:lnTo>
                  <a:pt x="11604" y="12693"/>
                </a:lnTo>
                <a:lnTo>
                  <a:pt x="11893" y="11802"/>
                </a:lnTo>
                <a:lnTo>
                  <a:pt x="12246" y="11134"/>
                </a:lnTo>
                <a:lnTo>
                  <a:pt x="12600" y="10911"/>
                </a:lnTo>
                <a:lnTo>
                  <a:pt x="19800" y="10689"/>
                </a:lnTo>
                <a:lnTo>
                  <a:pt x="20154" y="10466"/>
                </a:lnTo>
                <a:lnTo>
                  <a:pt x="20507" y="9798"/>
                </a:lnTo>
                <a:lnTo>
                  <a:pt x="20796" y="8907"/>
                </a:lnTo>
                <a:lnTo>
                  <a:pt x="21086" y="7571"/>
                </a:lnTo>
                <a:lnTo>
                  <a:pt x="21279" y="6012"/>
                </a:lnTo>
                <a:lnTo>
                  <a:pt x="21471" y="4231"/>
                </a:lnTo>
                <a:lnTo>
                  <a:pt x="21568" y="2227"/>
                </a:lnTo>
                <a:lnTo>
                  <a:pt x="21600" y="0"/>
                </a:lnTo>
              </a:path>
            </a:pathLst>
          </a:custGeom>
          <a:ln>
            <a:solidFill>
              <a:srgbClr val="DD8047"/>
            </a:solidFill>
          </a:ln>
        </p:spPr>
        <p:txBody>
          <a:bodyPr lIns="45718" tIns="45718" rIns="45718" bIns="45718"/>
          <a:lstStyle/>
          <a:p>
            <a:pPr defTabSz="914400"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22" name="Text Box 34"/>
          <p:cNvSpPr txBox="1"/>
          <p:nvPr/>
        </p:nvSpPr>
        <p:spPr>
          <a:xfrm>
            <a:off x="823594" y="2514599"/>
            <a:ext cx="516911" cy="391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defTabSz="914400">
              <a:defRPr i="1">
                <a:solidFill>
                  <a:srgbClr val="EBDDC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 </a:t>
            </a:r>
            <a:r>
              <a:rPr baseline="-25000"/>
              <a:t>t-m</a:t>
            </a:r>
          </a:p>
        </p:txBody>
      </p:sp>
      <p:sp>
        <p:nvSpPr>
          <p:cNvPr id="823" name="Text Box 38"/>
          <p:cNvSpPr txBox="1"/>
          <p:nvPr/>
        </p:nvSpPr>
        <p:spPr>
          <a:xfrm>
            <a:off x="2469831" y="2514599"/>
            <a:ext cx="483054" cy="391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defTabSz="914400">
              <a:defRPr i="1">
                <a:solidFill>
                  <a:srgbClr val="EBDDC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 </a:t>
            </a:r>
            <a:r>
              <a:rPr baseline="-25000"/>
              <a:t>t-1</a:t>
            </a:r>
          </a:p>
        </p:txBody>
      </p:sp>
      <p:sp>
        <p:nvSpPr>
          <p:cNvPr id="824" name="Text Box 39"/>
          <p:cNvSpPr txBox="1"/>
          <p:nvPr/>
        </p:nvSpPr>
        <p:spPr>
          <a:xfrm>
            <a:off x="3130231" y="2514599"/>
            <a:ext cx="356104" cy="391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defTabSz="914400">
              <a:defRPr i="1">
                <a:solidFill>
                  <a:srgbClr val="EBDDC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 </a:t>
            </a:r>
            <a:r>
              <a:rPr baseline="-25000"/>
              <a:t>t</a:t>
            </a:r>
          </a:p>
        </p:txBody>
      </p:sp>
      <p:sp>
        <p:nvSpPr>
          <p:cNvPr id="825" name="Text Box 40"/>
          <p:cNvSpPr txBox="1"/>
          <p:nvPr/>
        </p:nvSpPr>
        <p:spPr>
          <a:xfrm>
            <a:off x="4779643" y="2514599"/>
            <a:ext cx="535143" cy="391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defTabSz="914400">
              <a:defRPr i="1">
                <a:solidFill>
                  <a:srgbClr val="EBDDC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 </a:t>
            </a:r>
            <a:r>
              <a:rPr baseline="-25000"/>
              <a:t>t+n</a:t>
            </a:r>
          </a:p>
        </p:txBody>
      </p:sp>
      <p:sp>
        <p:nvSpPr>
          <p:cNvPr id="826" name="Text Box 41"/>
          <p:cNvSpPr txBox="1"/>
          <p:nvPr/>
        </p:nvSpPr>
        <p:spPr>
          <a:xfrm>
            <a:off x="5590857" y="2514599"/>
            <a:ext cx="714183" cy="391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defTabSz="914400">
              <a:defRPr i="1">
                <a:solidFill>
                  <a:srgbClr val="EBDDC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 </a:t>
            </a:r>
            <a:r>
              <a:rPr baseline="-25000"/>
              <a:t>t+n+1</a:t>
            </a:r>
          </a:p>
        </p:txBody>
      </p:sp>
      <p:sp>
        <p:nvSpPr>
          <p:cNvPr id="827" name="Text Box 42"/>
          <p:cNvSpPr txBox="1"/>
          <p:nvPr/>
        </p:nvSpPr>
        <p:spPr>
          <a:xfrm>
            <a:off x="7919718" y="2514599"/>
            <a:ext cx="748042" cy="391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defTabSz="914400">
              <a:defRPr i="1">
                <a:solidFill>
                  <a:srgbClr val="EBDDC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 </a:t>
            </a:r>
            <a:r>
              <a:rPr baseline="-25000"/>
              <a:t>t+n+m</a:t>
            </a:r>
          </a:p>
        </p:txBody>
      </p:sp>
      <p:sp>
        <p:nvSpPr>
          <p:cNvPr id="828" name="Text Box 43"/>
          <p:cNvSpPr txBox="1"/>
          <p:nvPr/>
        </p:nvSpPr>
        <p:spPr>
          <a:xfrm>
            <a:off x="1528444" y="3109914"/>
            <a:ext cx="588312" cy="288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b="1" sz="1400">
                <a:solidFill>
                  <a:srgbClr val="775F5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prefix</a:t>
            </a:r>
          </a:p>
        </p:txBody>
      </p:sp>
      <p:sp>
        <p:nvSpPr>
          <p:cNvPr id="829" name="Text Box 44"/>
          <p:cNvSpPr txBox="1"/>
          <p:nvPr/>
        </p:nvSpPr>
        <p:spPr>
          <a:xfrm>
            <a:off x="3795393" y="3109914"/>
            <a:ext cx="845028" cy="288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b="1" sz="1400">
                <a:solidFill>
                  <a:srgbClr val="775F5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contents</a:t>
            </a:r>
          </a:p>
        </p:txBody>
      </p:sp>
      <p:sp>
        <p:nvSpPr>
          <p:cNvPr id="830" name="Text Box 45"/>
          <p:cNvSpPr txBox="1"/>
          <p:nvPr/>
        </p:nvSpPr>
        <p:spPr>
          <a:xfrm>
            <a:off x="6721157" y="3109914"/>
            <a:ext cx="578328" cy="288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b="1" sz="1400">
                <a:solidFill>
                  <a:srgbClr val="775F5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suffix</a:t>
            </a:r>
          </a:p>
        </p:txBody>
      </p:sp>
      <p:sp>
        <p:nvSpPr>
          <p:cNvPr id="831" name="Text Box 53"/>
          <p:cNvSpPr txBox="1"/>
          <p:nvPr/>
        </p:nvSpPr>
        <p:spPr>
          <a:xfrm>
            <a:off x="334644" y="2322514"/>
            <a:ext cx="332737" cy="350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…</a:t>
            </a:r>
          </a:p>
        </p:txBody>
      </p:sp>
      <p:sp>
        <p:nvSpPr>
          <p:cNvPr id="832" name="Text Box 54"/>
          <p:cNvSpPr txBox="1"/>
          <p:nvPr/>
        </p:nvSpPr>
        <p:spPr>
          <a:xfrm>
            <a:off x="8776968" y="2300289"/>
            <a:ext cx="332737" cy="350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…</a:t>
            </a:r>
          </a:p>
        </p:txBody>
      </p:sp>
      <p:sp>
        <p:nvSpPr>
          <p:cNvPr id="833" name="Rectangle 57"/>
          <p:cNvSpPr txBox="1"/>
          <p:nvPr/>
        </p:nvSpPr>
        <p:spPr>
          <a:xfrm>
            <a:off x="731518" y="3505199"/>
            <a:ext cx="8138163" cy="1745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42900" indent="-342900" defTabSz="914400">
              <a:spcBef>
                <a:spcPts val="600"/>
              </a:spcBef>
              <a:buSzPct val="100000"/>
              <a:buChar char="•"/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Standard supervised learning setting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lvl="1" marL="742950" indent="-285750" defTabSz="914400">
              <a:spcBef>
                <a:spcPts val="500"/>
              </a:spcBef>
              <a:buSzPct val="100000"/>
              <a:buChar char="–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Positive instances: Windows with real label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lvl="1" marL="742950" indent="-285750" defTabSz="914400">
              <a:spcBef>
                <a:spcPts val="500"/>
              </a:spcBef>
              <a:buSzPct val="100000"/>
              <a:buChar char="–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Negative instances: All other windows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lvl="1" marL="742950" indent="-285750" defTabSz="914400">
              <a:spcBef>
                <a:spcPts val="500"/>
              </a:spcBef>
              <a:buSzPct val="100000"/>
              <a:buChar char="–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Features based on candidate, prefix and suffix</a:t>
            </a:r>
          </a:p>
        </p:txBody>
      </p:sp>
      <p:sp>
        <p:nvSpPr>
          <p:cNvPr id="834" name="Rectangle 1026"/>
          <p:cNvSpPr txBox="1"/>
          <p:nvPr>
            <p:ph type="title"/>
          </p:nvPr>
        </p:nvSpPr>
        <p:spPr>
          <a:xfrm>
            <a:off x="228600" y="152400"/>
            <a:ext cx="8915400" cy="990600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pPr/>
            <a:r>
              <a:t>Information Extraction by Sliding Window</a:t>
            </a:r>
          </a:p>
        </p:txBody>
      </p:sp>
      <p:sp>
        <p:nvSpPr>
          <p:cNvPr id="835" name="TextBox 18"/>
          <p:cNvSpPr txBox="1"/>
          <p:nvPr/>
        </p:nvSpPr>
        <p:spPr>
          <a:xfrm>
            <a:off x="7498040" y="6596391"/>
            <a:ext cx="1600241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100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/>
            <a:r>
              <a:t>Slide from Kauchak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Rectang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IE by Boundary Detection</a:t>
            </a:r>
          </a:p>
        </p:txBody>
      </p:sp>
      <p:sp>
        <p:nvSpPr>
          <p:cNvPr id="838" name="Text Box 3"/>
          <p:cNvSpPr txBox="1"/>
          <p:nvPr/>
        </p:nvSpPr>
        <p:spPr>
          <a:xfrm>
            <a:off x="2209800" y="1552574"/>
            <a:ext cx="4800600" cy="43681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GRAND CHALLENGES FOR MACHINE LEARNING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    Jaime Carbonell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School of Computer Science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Carnegie Mellon University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        3:30 pm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     7500 Wean Hall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839" name="Text Box 4"/>
          <p:cNvSpPr txBox="1"/>
          <p:nvPr/>
        </p:nvSpPr>
        <p:spPr>
          <a:xfrm>
            <a:off x="2728592" y="6140450"/>
            <a:ext cx="3709648" cy="313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b="1" sz="1600">
                <a:solidFill>
                  <a:srgbClr val="EBDDC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CMU UseNet Seminar Announcement</a:t>
            </a:r>
          </a:p>
        </p:txBody>
      </p:sp>
      <p:pic>
        <p:nvPicPr>
          <p:cNvPr id="840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0" y="2827338"/>
            <a:ext cx="1454150" cy="1203328"/>
          </a:xfrm>
          <a:prstGeom prst="rect">
            <a:avLst/>
          </a:prstGeom>
          <a:ln w="12700">
            <a:miter lim="400000"/>
          </a:ln>
        </p:spPr>
      </p:pic>
      <p:sp>
        <p:nvSpPr>
          <p:cNvPr id="841" name="AutoShape 8"/>
          <p:cNvSpPr/>
          <p:nvPr/>
        </p:nvSpPr>
        <p:spPr>
          <a:xfrm>
            <a:off x="2590800" y="1828800"/>
            <a:ext cx="228603" cy="2286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10800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DD8047"/>
          </a:solidFill>
          <a:ln>
            <a:solidFill>
              <a:srgbClr val="000000"/>
            </a:solidFill>
            <a:miter/>
          </a:ln>
        </p:spPr>
        <p:txBody>
          <a:bodyPr lIns="45718" tIns="45718" rIns="45718" bIns="45718" anchor="ctr"/>
          <a:lstStyle/>
          <a:p>
            <a:pPr defTabSz="914400"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42" name="TextBox 6"/>
          <p:cNvSpPr txBox="1"/>
          <p:nvPr/>
        </p:nvSpPr>
        <p:spPr>
          <a:xfrm>
            <a:off x="7498040" y="6596391"/>
            <a:ext cx="1600241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100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/>
            <a:r>
              <a:t>Slide from Kauchak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Rectang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IE by Boundary Detection</a:t>
            </a:r>
          </a:p>
        </p:txBody>
      </p:sp>
      <p:sp>
        <p:nvSpPr>
          <p:cNvPr id="845" name="Text Box 3"/>
          <p:cNvSpPr txBox="1"/>
          <p:nvPr/>
        </p:nvSpPr>
        <p:spPr>
          <a:xfrm>
            <a:off x="2209800" y="1552574"/>
            <a:ext cx="4800600" cy="43681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GRAND CHALLENGES FOR MACHINE LEARNING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    Jaime Carbonell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School of Computer Science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Carnegie Mellon University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        3:30 pm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     7500 Wean Hall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846" name="Text Box 4"/>
          <p:cNvSpPr txBox="1"/>
          <p:nvPr/>
        </p:nvSpPr>
        <p:spPr>
          <a:xfrm>
            <a:off x="2728592" y="6140450"/>
            <a:ext cx="3709648" cy="313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b="1" sz="1600">
                <a:solidFill>
                  <a:srgbClr val="EBDDC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CMU UseNet Seminar Announcement</a:t>
            </a:r>
          </a:p>
        </p:txBody>
      </p:sp>
      <p:pic>
        <p:nvPicPr>
          <p:cNvPr id="847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0" y="2827338"/>
            <a:ext cx="1454150" cy="1203328"/>
          </a:xfrm>
          <a:prstGeom prst="rect">
            <a:avLst/>
          </a:prstGeom>
          <a:ln w="12700">
            <a:miter lim="400000"/>
          </a:ln>
        </p:spPr>
      </p:pic>
      <p:sp>
        <p:nvSpPr>
          <p:cNvPr id="848" name="AutoShape 6"/>
          <p:cNvSpPr/>
          <p:nvPr/>
        </p:nvSpPr>
        <p:spPr>
          <a:xfrm>
            <a:off x="3200400" y="1828800"/>
            <a:ext cx="228603" cy="2286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10800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DD8047"/>
          </a:solidFill>
          <a:ln>
            <a:solidFill>
              <a:srgbClr val="000000"/>
            </a:solidFill>
            <a:miter/>
          </a:ln>
        </p:spPr>
        <p:txBody>
          <a:bodyPr lIns="45718" tIns="45718" rIns="45718" bIns="45718" anchor="ctr"/>
          <a:lstStyle/>
          <a:p>
            <a:pPr defTabSz="914400"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49" name="TextBox 6"/>
          <p:cNvSpPr txBox="1"/>
          <p:nvPr/>
        </p:nvSpPr>
        <p:spPr>
          <a:xfrm>
            <a:off x="7498040" y="6596391"/>
            <a:ext cx="1600241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100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/>
            <a:r>
              <a:t>Slide from Kauchak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Rectang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IE by Boundary Detection</a:t>
            </a:r>
          </a:p>
        </p:txBody>
      </p:sp>
      <p:sp>
        <p:nvSpPr>
          <p:cNvPr id="852" name="Text Box 3"/>
          <p:cNvSpPr txBox="1"/>
          <p:nvPr/>
        </p:nvSpPr>
        <p:spPr>
          <a:xfrm>
            <a:off x="2209800" y="1552574"/>
            <a:ext cx="4800600" cy="43681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GRAND CHALLENGES FOR MACHINE LEARNING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    Jaime Carbonell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School of Computer Science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Carnegie Mellon University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        3:30 pm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     7500 Wean Hall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853" name="Text Box 4"/>
          <p:cNvSpPr txBox="1"/>
          <p:nvPr/>
        </p:nvSpPr>
        <p:spPr>
          <a:xfrm>
            <a:off x="2728592" y="6140450"/>
            <a:ext cx="3709648" cy="313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b="1" sz="1600">
                <a:solidFill>
                  <a:srgbClr val="EBDDC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CMU UseNet Seminar Announcement</a:t>
            </a:r>
          </a:p>
        </p:txBody>
      </p:sp>
      <p:pic>
        <p:nvPicPr>
          <p:cNvPr id="854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0" y="2827338"/>
            <a:ext cx="1454150" cy="1203328"/>
          </a:xfrm>
          <a:prstGeom prst="rect">
            <a:avLst/>
          </a:prstGeom>
          <a:ln w="12700">
            <a:miter lim="400000"/>
          </a:ln>
        </p:spPr>
      </p:pic>
      <p:sp>
        <p:nvSpPr>
          <p:cNvPr id="855" name="AutoShape 6"/>
          <p:cNvSpPr/>
          <p:nvPr/>
        </p:nvSpPr>
        <p:spPr>
          <a:xfrm>
            <a:off x="4343400" y="1828800"/>
            <a:ext cx="228603" cy="2286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10800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DD8047"/>
          </a:solidFill>
          <a:ln>
            <a:solidFill>
              <a:srgbClr val="000000"/>
            </a:solidFill>
            <a:miter/>
          </a:ln>
        </p:spPr>
        <p:txBody>
          <a:bodyPr lIns="45718" tIns="45718" rIns="45718" bIns="45718" anchor="ctr"/>
          <a:lstStyle/>
          <a:p>
            <a:pPr defTabSz="914400"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56" name="TextBox 6"/>
          <p:cNvSpPr txBox="1"/>
          <p:nvPr/>
        </p:nvSpPr>
        <p:spPr>
          <a:xfrm>
            <a:off x="7498040" y="6596391"/>
            <a:ext cx="1600241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100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/>
            <a:r>
              <a:t>Slide from Kauchak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Rectang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IE by Boundary Detection</a:t>
            </a:r>
          </a:p>
        </p:txBody>
      </p:sp>
      <p:sp>
        <p:nvSpPr>
          <p:cNvPr id="859" name="Text Box 3"/>
          <p:cNvSpPr txBox="1"/>
          <p:nvPr/>
        </p:nvSpPr>
        <p:spPr>
          <a:xfrm>
            <a:off x="2209800" y="1552574"/>
            <a:ext cx="4800600" cy="43681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GRAND CHALLENGES FOR MACHINE LEARNING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    Jaime Carbonell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School of Computer Science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Carnegie Mellon University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        3:30 pm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     7500 Wean Hall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860" name="Text Box 4"/>
          <p:cNvSpPr txBox="1"/>
          <p:nvPr/>
        </p:nvSpPr>
        <p:spPr>
          <a:xfrm>
            <a:off x="2728592" y="6140450"/>
            <a:ext cx="3709648" cy="313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b="1" sz="1600">
                <a:solidFill>
                  <a:srgbClr val="EBDDC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CMU UseNet Seminar Announcement</a:t>
            </a:r>
          </a:p>
        </p:txBody>
      </p:sp>
      <p:pic>
        <p:nvPicPr>
          <p:cNvPr id="861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0" y="2827338"/>
            <a:ext cx="1454150" cy="1203328"/>
          </a:xfrm>
          <a:prstGeom prst="rect">
            <a:avLst/>
          </a:prstGeom>
          <a:ln w="12700">
            <a:miter lim="400000"/>
          </a:ln>
        </p:spPr>
      </p:pic>
      <p:sp>
        <p:nvSpPr>
          <p:cNvPr id="862" name="AutoShape 6"/>
          <p:cNvSpPr/>
          <p:nvPr/>
        </p:nvSpPr>
        <p:spPr>
          <a:xfrm>
            <a:off x="3429000" y="3276600"/>
            <a:ext cx="228603" cy="2286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10800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DD8047"/>
          </a:solidFill>
          <a:ln>
            <a:solidFill>
              <a:srgbClr val="000000"/>
            </a:solidFill>
            <a:miter/>
          </a:ln>
        </p:spPr>
        <p:txBody>
          <a:bodyPr lIns="45718" tIns="45718" rIns="45718" bIns="45718" anchor="ctr"/>
          <a:lstStyle/>
          <a:p>
            <a:pPr defTabSz="914400"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63" name="TextBox 6"/>
          <p:cNvSpPr txBox="1"/>
          <p:nvPr/>
        </p:nvSpPr>
        <p:spPr>
          <a:xfrm>
            <a:off x="7498040" y="6596391"/>
            <a:ext cx="1600241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100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/>
            <a:r>
              <a:t>Slide from Kauchak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Rectang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IE by Boundary Detection</a:t>
            </a:r>
          </a:p>
        </p:txBody>
      </p:sp>
      <p:sp>
        <p:nvSpPr>
          <p:cNvPr id="866" name="Text Box 3"/>
          <p:cNvSpPr txBox="1"/>
          <p:nvPr/>
        </p:nvSpPr>
        <p:spPr>
          <a:xfrm>
            <a:off x="2209800" y="1552574"/>
            <a:ext cx="4800600" cy="43681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GRAND CHALLENGES FOR MACHINE LEARNING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    Jaime Carbonell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School of Computer Science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Carnegie Mellon University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        3:30 pm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     7500 Wean Hall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867" name="Text Box 4"/>
          <p:cNvSpPr txBox="1"/>
          <p:nvPr/>
        </p:nvSpPr>
        <p:spPr>
          <a:xfrm>
            <a:off x="2728592" y="6140450"/>
            <a:ext cx="3709648" cy="313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b="1" sz="1600">
                <a:solidFill>
                  <a:srgbClr val="EBDDC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CMU UseNet Seminar Announcement</a:t>
            </a:r>
          </a:p>
        </p:txBody>
      </p:sp>
      <p:pic>
        <p:nvPicPr>
          <p:cNvPr id="868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0" y="2827338"/>
            <a:ext cx="1454150" cy="1203328"/>
          </a:xfrm>
          <a:prstGeom prst="rect">
            <a:avLst/>
          </a:prstGeom>
          <a:ln w="12700">
            <a:miter lim="400000"/>
          </a:ln>
        </p:spPr>
      </p:pic>
      <p:sp>
        <p:nvSpPr>
          <p:cNvPr id="869" name="AutoShape 6"/>
          <p:cNvSpPr/>
          <p:nvPr/>
        </p:nvSpPr>
        <p:spPr>
          <a:xfrm>
            <a:off x="4953000" y="3276600"/>
            <a:ext cx="228603" cy="2286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10800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DD8047"/>
          </a:solidFill>
          <a:ln>
            <a:solidFill>
              <a:srgbClr val="000000"/>
            </a:solidFill>
            <a:miter/>
          </a:ln>
        </p:spPr>
        <p:txBody>
          <a:bodyPr lIns="45718" tIns="45718" rIns="45718" bIns="45718" anchor="ctr"/>
          <a:lstStyle/>
          <a:p>
            <a:pPr defTabSz="914400"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70" name="TextBox 6"/>
          <p:cNvSpPr txBox="1"/>
          <p:nvPr/>
        </p:nvSpPr>
        <p:spPr>
          <a:xfrm>
            <a:off x="7498040" y="6596391"/>
            <a:ext cx="1600241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100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/>
            <a:r>
              <a:t>Slide from Kauchak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Title 1"/>
          <p:cNvSpPr txBox="1"/>
          <p:nvPr>
            <p:ph type="title"/>
          </p:nvPr>
        </p:nvSpPr>
        <p:spPr>
          <a:xfrm>
            <a:off x="612648" y="228600"/>
            <a:ext cx="8153401" cy="990600"/>
          </a:xfrm>
          <a:prstGeom prst="rect">
            <a:avLst/>
          </a:prstGeom>
        </p:spPr>
        <p:txBody>
          <a:bodyPr/>
          <a:lstStyle/>
          <a:p>
            <a:pPr/>
            <a:r>
              <a:t>Some concerns</a:t>
            </a:r>
          </a:p>
        </p:txBody>
      </p:sp>
      <p:sp>
        <p:nvSpPr>
          <p:cNvPr id="873" name="Rectangle 3"/>
          <p:cNvSpPr/>
          <p:nvPr/>
        </p:nvSpPr>
        <p:spPr>
          <a:xfrm>
            <a:off x="533400" y="1600200"/>
            <a:ext cx="990600" cy="304800"/>
          </a:xfrm>
          <a:prstGeom prst="rect">
            <a:avLst/>
          </a:prstGeom>
          <a:solidFill>
            <a:srgbClr val="94B6D2"/>
          </a:solidFill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 defTabSz="914400"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74" name="Rectangle 4"/>
          <p:cNvSpPr/>
          <p:nvPr/>
        </p:nvSpPr>
        <p:spPr>
          <a:xfrm>
            <a:off x="1981200" y="1600200"/>
            <a:ext cx="990600" cy="304800"/>
          </a:xfrm>
          <a:prstGeom prst="rect">
            <a:avLst/>
          </a:prstGeom>
          <a:solidFill>
            <a:srgbClr val="94B6D2"/>
          </a:solidFill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 defTabSz="914400"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75" name="Rectangle 5"/>
          <p:cNvSpPr/>
          <p:nvPr/>
        </p:nvSpPr>
        <p:spPr>
          <a:xfrm>
            <a:off x="3429000" y="1600200"/>
            <a:ext cx="990600" cy="304800"/>
          </a:xfrm>
          <a:prstGeom prst="rect">
            <a:avLst/>
          </a:prstGeom>
          <a:solidFill>
            <a:srgbClr val="94B6D2"/>
          </a:solidFill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 defTabSz="914400"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76" name="Rectangle 6"/>
          <p:cNvSpPr/>
          <p:nvPr/>
        </p:nvSpPr>
        <p:spPr>
          <a:xfrm>
            <a:off x="4800600" y="1600200"/>
            <a:ext cx="990600" cy="304800"/>
          </a:xfrm>
          <a:prstGeom prst="rect">
            <a:avLst/>
          </a:prstGeom>
          <a:solidFill>
            <a:srgbClr val="94B6D2"/>
          </a:solidFill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 defTabSz="914400"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77" name="Rectangle 7"/>
          <p:cNvSpPr/>
          <p:nvPr/>
        </p:nvSpPr>
        <p:spPr>
          <a:xfrm>
            <a:off x="6248400" y="1600200"/>
            <a:ext cx="990600" cy="304800"/>
          </a:xfrm>
          <a:prstGeom prst="rect">
            <a:avLst/>
          </a:prstGeom>
          <a:solidFill>
            <a:srgbClr val="94B6D2"/>
          </a:solidFill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 defTabSz="914400"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78" name="Rectangle 8"/>
          <p:cNvSpPr/>
          <p:nvPr/>
        </p:nvSpPr>
        <p:spPr>
          <a:xfrm>
            <a:off x="7696200" y="1600200"/>
            <a:ext cx="990600" cy="304800"/>
          </a:xfrm>
          <a:prstGeom prst="rect">
            <a:avLst/>
          </a:prstGeom>
          <a:solidFill>
            <a:srgbClr val="94B6D2"/>
          </a:solidFill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 defTabSz="914400"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79" name="Straight Arrow Connector 9"/>
          <p:cNvSpPr/>
          <p:nvPr/>
        </p:nvSpPr>
        <p:spPr>
          <a:xfrm flipV="1">
            <a:off x="1752600" y="1981199"/>
            <a:ext cx="1590" cy="457203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880" name="Straight Arrow Connector 10"/>
          <p:cNvSpPr/>
          <p:nvPr/>
        </p:nvSpPr>
        <p:spPr>
          <a:xfrm flipV="1">
            <a:off x="6019800" y="1981199"/>
            <a:ext cx="1590" cy="457203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881" name="TextBox 11"/>
          <p:cNvSpPr txBox="1"/>
          <p:nvPr/>
        </p:nvSpPr>
        <p:spPr>
          <a:xfrm>
            <a:off x="1417318" y="2590799"/>
            <a:ext cx="746765" cy="350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Begin</a:t>
            </a:r>
          </a:p>
        </p:txBody>
      </p:sp>
      <p:sp>
        <p:nvSpPr>
          <p:cNvPr id="882" name="TextBox 12"/>
          <p:cNvSpPr txBox="1"/>
          <p:nvPr/>
        </p:nvSpPr>
        <p:spPr>
          <a:xfrm>
            <a:off x="5760718" y="2590799"/>
            <a:ext cx="746764" cy="350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End</a:t>
            </a:r>
          </a:p>
        </p:txBody>
      </p:sp>
      <p:sp>
        <p:nvSpPr>
          <p:cNvPr id="883" name="Straight Arrow Connector 13"/>
          <p:cNvSpPr/>
          <p:nvPr/>
        </p:nvSpPr>
        <p:spPr>
          <a:xfrm flipV="1">
            <a:off x="3200399" y="1981199"/>
            <a:ext cx="1590" cy="457203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884" name="TextBox 14"/>
          <p:cNvSpPr txBox="1"/>
          <p:nvPr/>
        </p:nvSpPr>
        <p:spPr>
          <a:xfrm>
            <a:off x="2865117" y="2590799"/>
            <a:ext cx="746764" cy="350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Begin</a:t>
            </a:r>
          </a:p>
        </p:txBody>
      </p:sp>
      <p:sp>
        <p:nvSpPr>
          <p:cNvPr id="885" name="Rectangle 15"/>
          <p:cNvSpPr/>
          <p:nvPr/>
        </p:nvSpPr>
        <p:spPr>
          <a:xfrm>
            <a:off x="609600" y="3581400"/>
            <a:ext cx="990600" cy="304800"/>
          </a:xfrm>
          <a:prstGeom prst="rect">
            <a:avLst/>
          </a:prstGeom>
          <a:solidFill>
            <a:srgbClr val="94B6D2"/>
          </a:solidFill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 defTabSz="914400"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86" name="Rectangle 16"/>
          <p:cNvSpPr/>
          <p:nvPr/>
        </p:nvSpPr>
        <p:spPr>
          <a:xfrm>
            <a:off x="2057400" y="3581400"/>
            <a:ext cx="990600" cy="304800"/>
          </a:xfrm>
          <a:prstGeom prst="rect">
            <a:avLst/>
          </a:prstGeom>
          <a:solidFill>
            <a:srgbClr val="94B6D2"/>
          </a:solidFill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 defTabSz="914400"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87" name="Rectangle 17"/>
          <p:cNvSpPr/>
          <p:nvPr/>
        </p:nvSpPr>
        <p:spPr>
          <a:xfrm>
            <a:off x="3505200" y="3581400"/>
            <a:ext cx="990600" cy="304800"/>
          </a:xfrm>
          <a:prstGeom prst="rect">
            <a:avLst/>
          </a:prstGeom>
          <a:solidFill>
            <a:srgbClr val="94B6D2"/>
          </a:solidFill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 defTabSz="914400"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88" name="Rectangle 18"/>
          <p:cNvSpPr/>
          <p:nvPr/>
        </p:nvSpPr>
        <p:spPr>
          <a:xfrm>
            <a:off x="4876800" y="3581400"/>
            <a:ext cx="990600" cy="304800"/>
          </a:xfrm>
          <a:prstGeom prst="rect">
            <a:avLst/>
          </a:prstGeom>
          <a:solidFill>
            <a:srgbClr val="94B6D2"/>
          </a:solidFill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 defTabSz="914400"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89" name="Rectangle 19"/>
          <p:cNvSpPr/>
          <p:nvPr/>
        </p:nvSpPr>
        <p:spPr>
          <a:xfrm>
            <a:off x="6324600" y="3581400"/>
            <a:ext cx="990600" cy="304800"/>
          </a:xfrm>
          <a:prstGeom prst="rect">
            <a:avLst/>
          </a:prstGeom>
          <a:solidFill>
            <a:srgbClr val="94B6D2"/>
          </a:solidFill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 defTabSz="914400"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90" name="Rectangle 20"/>
          <p:cNvSpPr/>
          <p:nvPr/>
        </p:nvSpPr>
        <p:spPr>
          <a:xfrm>
            <a:off x="7772400" y="3581400"/>
            <a:ext cx="990600" cy="304800"/>
          </a:xfrm>
          <a:prstGeom prst="rect">
            <a:avLst/>
          </a:prstGeom>
          <a:solidFill>
            <a:srgbClr val="94B6D2"/>
          </a:solidFill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 defTabSz="914400"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91" name="Straight Arrow Connector 21"/>
          <p:cNvSpPr/>
          <p:nvPr/>
        </p:nvSpPr>
        <p:spPr>
          <a:xfrm flipV="1">
            <a:off x="1828800" y="3962398"/>
            <a:ext cx="1590" cy="457203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892" name="Straight Arrow Connector 22"/>
          <p:cNvSpPr/>
          <p:nvPr/>
        </p:nvSpPr>
        <p:spPr>
          <a:xfrm flipV="1">
            <a:off x="6096000" y="3962398"/>
            <a:ext cx="1590" cy="457203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893" name="TextBox 23"/>
          <p:cNvSpPr txBox="1"/>
          <p:nvPr/>
        </p:nvSpPr>
        <p:spPr>
          <a:xfrm>
            <a:off x="1493518" y="4571998"/>
            <a:ext cx="746765" cy="350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Begin</a:t>
            </a:r>
          </a:p>
        </p:txBody>
      </p:sp>
      <p:sp>
        <p:nvSpPr>
          <p:cNvPr id="894" name="TextBox 24"/>
          <p:cNvSpPr txBox="1"/>
          <p:nvPr/>
        </p:nvSpPr>
        <p:spPr>
          <a:xfrm>
            <a:off x="5836918" y="4571998"/>
            <a:ext cx="746764" cy="350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End</a:t>
            </a:r>
          </a:p>
        </p:txBody>
      </p:sp>
      <p:sp>
        <p:nvSpPr>
          <p:cNvPr id="895" name="Straight Arrow Connector 25"/>
          <p:cNvSpPr/>
          <p:nvPr/>
        </p:nvSpPr>
        <p:spPr>
          <a:xfrm flipV="1">
            <a:off x="3276598" y="3962398"/>
            <a:ext cx="1590" cy="457203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896" name="TextBox 26"/>
          <p:cNvSpPr txBox="1"/>
          <p:nvPr/>
        </p:nvSpPr>
        <p:spPr>
          <a:xfrm>
            <a:off x="2941317" y="4571998"/>
            <a:ext cx="746764" cy="350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Begin</a:t>
            </a:r>
          </a:p>
        </p:txBody>
      </p:sp>
      <p:sp>
        <p:nvSpPr>
          <p:cNvPr id="897" name="Straight Arrow Connector 27"/>
          <p:cNvSpPr/>
          <p:nvPr/>
        </p:nvSpPr>
        <p:spPr>
          <a:xfrm flipV="1">
            <a:off x="4648200" y="3962398"/>
            <a:ext cx="1590" cy="457203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898" name="TextBox 28"/>
          <p:cNvSpPr txBox="1"/>
          <p:nvPr/>
        </p:nvSpPr>
        <p:spPr>
          <a:xfrm>
            <a:off x="4389118" y="4571998"/>
            <a:ext cx="746764" cy="350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End</a:t>
            </a:r>
          </a:p>
        </p:txBody>
      </p:sp>
      <p:sp>
        <p:nvSpPr>
          <p:cNvPr id="899" name="Rectangle 29"/>
          <p:cNvSpPr/>
          <p:nvPr/>
        </p:nvSpPr>
        <p:spPr>
          <a:xfrm>
            <a:off x="685800" y="5334000"/>
            <a:ext cx="990600" cy="304800"/>
          </a:xfrm>
          <a:prstGeom prst="rect">
            <a:avLst/>
          </a:prstGeom>
          <a:solidFill>
            <a:srgbClr val="94B6D2"/>
          </a:solidFill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 defTabSz="914400"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00" name="Rectangle 30"/>
          <p:cNvSpPr/>
          <p:nvPr/>
        </p:nvSpPr>
        <p:spPr>
          <a:xfrm>
            <a:off x="2133600" y="5334000"/>
            <a:ext cx="990600" cy="304800"/>
          </a:xfrm>
          <a:prstGeom prst="rect">
            <a:avLst/>
          </a:prstGeom>
          <a:solidFill>
            <a:srgbClr val="94B6D2"/>
          </a:solidFill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 defTabSz="914400"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01" name="Rectangle 33"/>
          <p:cNvSpPr/>
          <p:nvPr/>
        </p:nvSpPr>
        <p:spPr>
          <a:xfrm>
            <a:off x="4419600" y="5334000"/>
            <a:ext cx="990600" cy="304800"/>
          </a:xfrm>
          <a:prstGeom prst="rect">
            <a:avLst/>
          </a:prstGeom>
          <a:solidFill>
            <a:srgbClr val="94B6D2"/>
          </a:solidFill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 defTabSz="914400"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02" name="Rectangle 34"/>
          <p:cNvSpPr/>
          <p:nvPr/>
        </p:nvSpPr>
        <p:spPr>
          <a:xfrm>
            <a:off x="5867400" y="5334000"/>
            <a:ext cx="990600" cy="304800"/>
          </a:xfrm>
          <a:prstGeom prst="rect">
            <a:avLst/>
          </a:prstGeom>
          <a:solidFill>
            <a:srgbClr val="94B6D2"/>
          </a:solidFill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 defTabSz="914400"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03" name="Straight Arrow Connector 35"/>
          <p:cNvSpPr/>
          <p:nvPr/>
        </p:nvSpPr>
        <p:spPr>
          <a:xfrm flipV="1">
            <a:off x="1904999" y="5714998"/>
            <a:ext cx="1590" cy="457203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904" name="Straight Arrow Connector 36"/>
          <p:cNvSpPr/>
          <p:nvPr/>
        </p:nvSpPr>
        <p:spPr>
          <a:xfrm flipV="1">
            <a:off x="5638800" y="5714998"/>
            <a:ext cx="1590" cy="457203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905" name="TextBox 37"/>
          <p:cNvSpPr txBox="1"/>
          <p:nvPr/>
        </p:nvSpPr>
        <p:spPr>
          <a:xfrm>
            <a:off x="1569718" y="6324598"/>
            <a:ext cx="746765" cy="350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Begin</a:t>
            </a:r>
          </a:p>
        </p:txBody>
      </p:sp>
      <p:sp>
        <p:nvSpPr>
          <p:cNvPr id="906" name="TextBox 38"/>
          <p:cNvSpPr txBox="1"/>
          <p:nvPr/>
        </p:nvSpPr>
        <p:spPr>
          <a:xfrm>
            <a:off x="5379718" y="6324598"/>
            <a:ext cx="746764" cy="350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End</a:t>
            </a:r>
          </a:p>
        </p:txBody>
      </p:sp>
      <p:sp>
        <p:nvSpPr>
          <p:cNvPr id="907" name="TextBox 43"/>
          <p:cNvSpPr txBox="1"/>
          <p:nvPr/>
        </p:nvSpPr>
        <p:spPr>
          <a:xfrm>
            <a:off x="3627118" y="4953001"/>
            <a:ext cx="1889764" cy="609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b="1"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…</a:t>
            </a:r>
          </a:p>
        </p:txBody>
      </p:sp>
      <p:sp>
        <p:nvSpPr>
          <p:cNvPr id="908" name="TextBox 39"/>
          <p:cNvSpPr txBox="1"/>
          <p:nvPr/>
        </p:nvSpPr>
        <p:spPr>
          <a:xfrm>
            <a:off x="7498040" y="6596391"/>
            <a:ext cx="1600241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100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/>
            <a:r>
              <a:t>Slide from Kauchak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Rectangle 2"/>
          <p:cNvSpPr txBox="1"/>
          <p:nvPr>
            <p:ph type="title"/>
          </p:nvPr>
        </p:nvSpPr>
        <p:spPr>
          <a:xfrm>
            <a:off x="612648" y="228600"/>
            <a:ext cx="8153401" cy="990600"/>
          </a:xfrm>
          <a:prstGeom prst="rect">
            <a:avLst/>
          </a:prstGeom>
        </p:spPr>
        <p:txBody>
          <a:bodyPr/>
          <a:lstStyle/>
          <a:p>
            <a:pPr/>
            <a:r>
              <a:t>Learning to detect boundaries</a:t>
            </a:r>
          </a:p>
        </p:txBody>
      </p:sp>
      <p:sp>
        <p:nvSpPr>
          <p:cNvPr id="911" name="Rectangle 3"/>
          <p:cNvSpPr txBox="1"/>
          <p:nvPr>
            <p:ph type="body" idx="1"/>
          </p:nvPr>
        </p:nvSpPr>
        <p:spPr>
          <a:xfrm>
            <a:off x="612648" y="1600200"/>
            <a:ext cx="8153401" cy="44958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defRPr sz="2400"/>
            </a:pPr>
            <a:r>
              <a:t>Learn </a:t>
            </a:r>
            <a:r>
              <a:rPr b="1">
                <a:solidFill>
                  <a:srgbClr val="0033CC"/>
                </a:solidFill>
              </a:rPr>
              <a:t>three</a:t>
            </a:r>
            <a:r>
              <a:t> probabilistic classifiers:</a:t>
            </a:r>
          </a:p>
          <a:p>
            <a:pPr lvl="1" marL="640080" indent="-274320">
              <a:lnSpc>
                <a:spcPct val="80000"/>
              </a:lnSpc>
              <a:spcBef>
                <a:spcPts val="500"/>
              </a:spcBef>
              <a:buClr>
                <a:srgbClr val="94B6D2"/>
              </a:buClr>
              <a:buFont typeface="Tw Cen MT"/>
              <a:defRPr i="1" sz="2000">
                <a:solidFill>
                  <a:srgbClr val="FF6600"/>
                </a:solidFill>
              </a:defRPr>
            </a:pPr>
            <a:r>
              <a:t>Begin(i)</a:t>
            </a:r>
            <a:r>
              <a:rPr i="0">
                <a:solidFill>
                  <a:srgbClr val="000000"/>
                </a:solidFill>
              </a:rPr>
              <a:t> = probability position </a:t>
            </a:r>
            <a:r>
              <a:rPr>
                <a:solidFill>
                  <a:srgbClr val="000000"/>
                </a:solidFill>
              </a:rPr>
              <a:t>i</a:t>
            </a:r>
            <a:r>
              <a:rPr i="0">
                <a:solidFill>
                  <a:srgbClr val="000000"/>
                </a:solidFill>
              </a:rPr>
              <a:t> starts a field</a:t>
            </a:r>
            <a:endParaRPr sz="2600"/>
          </a:p>
          <a:p>
            <a:pPr lvl="1" marL="640080" indent="-274320">
              <a:lnSpc>
                <a:spcPct val="80000"/>
              </a:lnSpc>
              <a:spcBef>
                <a:spcPts val="500"/>
              </a:spcBef>
              <a:buClr>
                <a:srgbClr val="94B6D2"/>
              </a:buClr>
              <a:buFont typeface="Tw Cen MT"/>
              <a:defRPr i="1" sz="2000">
                <a:solidFill>
                  <a:srgbClr val="FF6600"/>
                </a:solidFill>
              </a:defRPr>
            </a:pPr>
            <a:r>
              <a:t>End(j)</a:t>
            </a:r>
            <a:r>
              <a:rPr i="0">
                <a:solidFill>
                  <a:srgbClr val="000000"/>
                </a:solidFill>
              </a:rPr>
              <a:t> = probability position </a:t>
            </a:r>
            <a:r>
              <a:rPr>
                <a:solidFill>
                  <a:srgbClr val="000000"/>
                </a:solidFill>
              </a:rPr>
              <a:t>j</a:t>
            </a:r>
            <a:r>
              <a:rPr i="0">
                <a:solidFill>
                  <a:srgbClr val="000000"/>
                </a:solidFill>
              </a:rPr>
              <a:t> ends a field</a:t>
            </a:r>
            <a:endParaRPr sz="2600"/>
          </a:p>
          <a:p>
            <a:pPr lvl="1" marL="640080" indent="-274320">
              <a:lnSpc>
                <a:spcPct val="80000"/>
              </a:lnSpc>
              <a:spcBef>
                <a:spcPts val="500"/>
              </a:spcBef>
              <a:buClr>
                <a:srgbClr val="94B6D2"/>
              </a:buClr>
              <a:buFont typeface="Tw Cen MT"/>
              <a:defRPr i="1" sz="2000">
                <a:solidFill>
                  <a:srgbClr val="FF6600"/>
                </a:solidFill>
              </a:defRPr>
            </a:pPr>
            <a:r>
              <a:t>Len(k)</a:t>
            </a:r>
            <a:r>
              <a:rPr i="0">
                <a:solidFill>
                  <a:srgbClr val="000000"/>
                </a:solidFill>
              </a:rPr>
              <a:t> = probability an extracted field has length </a:t>
            </a:r>
            <a:r>
              <a:rPr>
                <a:solidFill>
                  <a:srgbClr val="000000"/>
                </a:solidFill>
              </a:rPr>
              <a:t>k</a:t>
            </a:r>
          </a:p>
          <a:p>
            <a:pPr>
              <a:lnSpc>
                <a:spcPct val="80000"/>
              </a:lnSpc>
              <a:defRPr sz="2400"/>
            </a:pPr>
          </a:p>
          <a:p>
            <a:pPr>
              <a:lnSpc>
                <a:spcPct val="80000"/>
              </a:lnSpc>
              <a:defRPr sz="2400"/>
            </a:pPr>
            <a:r>
              <a:t>Score a possible extraction </a:t>
            </a:r>
            <a:r>
              <a:rPr i="1"/>
              <a:t>(i,j)</a:t>
            </a:r>
            <a:r>
              <a:t> by</a:t>
            </a:r>
          </a:p>
          <a:p>
            <a:pPr lvl="1" marL="0" indent="365758">
              <a:lnSpc>
                <a:spcPct val="80000"/>
              </a:lnSpc>
              <a:spcBef>
                <a:spcPts val="500"/>
              </a:spcBef>
              <a:buSzTx/>
              <a:buNone/>
              <a:defRPr i="1" sz="2000"/>
            </a:pPr>
            <a:r>
              <a:t>Begin(i) * End(j) * Len(j-i)</a:t>
            </a:r>
            <a:endParaRPr sz="2600"/>
          </a:p>
          <a:p>
            <a:pPr lvl="1" marL="0" indent="365758">
              <a:lnSpc>
                <a:spcPct val="80000"/>
              </a:lnSpc>
              <a:spcBef>
                <a:spcPts val="500"/>
              </a:spcBef>
              <a:buSzTx/>
              <a:buNone/>
              <a:defRPr sz="2000"/>
            </a:pPr>
          </a:p>
          <a:p>
            <a:pPr>
              <a:lnSpc>
                <a:spcPct val="80000"/>
              </a:lnSpc>
              <a:defRPr i="1" sz="2400">
                <a:solidFill>
                  <a:srgbClr val="FF6600"/>
                </a:solidFill>
              </a:defRPr>
            </a:pPr>
            <a:r>
              <a:t>Len(k)</a:t>
            </a:r>
            <a:r>
              <a:rPr>
                <a:solidFill>
                  <a:srgbClr val="000000"/>
                </a:solidFill>
              </a:rPr>
              <a:t> </a:t>
            </a:r>
            <a:r>
              <a:rPr i="0">
                <a:solidFill>
                  <a:srgbClr val="000000"/>
                </a:solidFill>
              </a:rPr>
              <a:t>is estimated from a histogram data</a:t>
            </a:r>
          </a:p>
          <a:p>
            <a:pPr>
              <a:lnSpc>
                <a:spcPct val="80000"/>
              </a:lnSpc>
              <a:defRPr sz="2400"/>
            </a:pPr>
          </a:p>
          <a:p>
            <a:pPr>
              <a:lnSpc>
                <a:spcPct val="80000"/>
              </a:lnSpc>
              <a:defRPr i="1" sz="2400">
                <a:solidFill>
                  <a:srgbClr val="FF6600"/>
                </a:solidFill>
              </a:defRPr>
            </a:pPr>
            <a:r>
              <a:t>Begin(i</a:t>
            </a:r>
            <a:r>
              <a:rPr>
                <a:solidFill>
                  <a:srgbClr val="000000"/>
                </a:solidFill>
              </a:rPr>
              <a:t>) and </a:t>
            </a:r>
            <a:r>
              <a:t>End(j)</a:t>
            </a:r>
            <a:r>
              <a:rPr>
                <a:solidFill>
                  <a:srgbClr val="000000"/>
                </a:solidFill>
              </a:rPr>
              <a:t> </a:t>
            </a:r>
            <a:r>
              <a:rPr i="0">
                <a:solidFill>
                  <a:srgbClr val="000000"/>
                </a:solidFill>
              </a:rPr>
              <a:t>may combine multiple boundary detectors!</a:t>
            </a:r>
            <a:r>
              <a:rPr>
                <a:solidFill>
                  <a:srgbClr val="000000"/>
                </a:solidFill>
              </a:rPr>
              <a:t> </a:t>
            </a:r>
          </a:p>
          <a:p>
            <a:pPr lvl="1" marL="0" indent="365758">
              <a:lnSpc>
                <a:spcPct val="80000"/>
              </a:lnSpc>
              <a:spcBef>
                <a:spcPts val="500"/>
              </a:spcBef>
              <a:buSzTx/>
              <a:buNone/>
              <a:defRPr i="1" sz="2000"/>
            </a:pPr>
            <a:r>
              <a:t>	</a:t>
            </a:r>
          </a:p>
        </p:txBody>
      </p:sp>
      <p:sp>
        <p:nvSpPr>
          <p:cNvPr id="912" name="Straight Arrow Connector 5"/>
          <p:cNvSpPr/>
          <p:nvPr/>
        </p:nvSpPr>
        <p:spPr>
          <a:xfrm flipH="1">
            <a:off x="6662676" y="1724691"/>
            <a:ext cx="1371603" cy="914404"/>
          </a:xfrm>
          <a:prstGeom prst="line">
            <a:avLst/>
          </a:prstGeom>
          <a:ln w="76200">
            <a:solidFill>
              <a:srgbClr val="FF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913" name="TextBox 4"/>
          <p:cNvSpPr txBox="1"/>
          <p:nvPr/>
        </p:nvSpPr>
        <p:spPr>
          <a:xfrm>
            <a:off x="7498040" y="6596391"/>
            <a:ext cx="1600241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100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/>
            <a:r>
              <a:t>Slide from Kauchak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Rectangle 2"/>
          <p:cNvSpPr txBox="1"/>
          <p:nvPr>
            <p:ph type="title"/>
          </p:nvPr>
        </p:nvSpPr>
        <p:spPr>
          <a:xfrm>
            <a:off x="612648" y="152400"/>
            <a:ext cx="8153401" cy="990600"/>
          </a:xfrm>
          <a:prstGeom prst="rect">
            <a:avLst/>
          </a:prstGeom>
        </p:spPr>
        <p:txBody>
          <a:bodyPr/>
          <a:lstStyle/>
          <a:p>
            <a:pPr defTabSz="749808">
              <a:defRPr sz="3100"/>
            </a:pPr>
            <a:r>
              <a:t>Problems with Sliding Windows </a:t>
            </a:r>
            <a:br/>
            <a:r>
              <a:t>and Boundary Finders</a:t>
            </a:r>
          </a:p>
        </p:txBody>
      </p:sp>
      <p:sp>
        <p:nvSpPr>
          <p:cNvPr id="916" name="Rectangle 3"/>
          <p:cNvSpPr txBox="1"/>
          <p:nvPr>
            <p:ph type="body" idx="1"/>
          </p:nvPr>
        </p:nvSpPr>
        <p:spPr>
          <a:xfrm>
            <a:off x="612648" y="1600200"/>
            <a:ext cx="8153401" cy="44958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 sz="2600"/>
            </a:pPr>
            <a:r>
              <a:t>Decisions in neighboring parts of the input are made independently from each other.</a:t>
            </a:r>
          </a:p>
          <a:p>
            <a:pPr lvl="1" marL="640080" indent="-274320">
              <a:lnSpc>
                <a:spcPct val="90000"/>
              </a:lnSpc>
              <a:spcBef>
                <a:spcPts val="500"/>
              </a:spcBef>
              <a:buClr>
                <a:srgbClr val="94B6D2"/>
              </a:buClr>
              <a:buFont typeface="Tw Cen MT"/>
              <a:defRPr sz="2400"/>
            </a:pPr>
          </a:p>
          <a:p>
            <a:pPr lvl="1" marL="640080" indent="-274320">
              <a:lnSpc>
                <a:spcPct val="90000"/>
              </a:lnSpc>
              <a:spcBef>
                <a:spcPts val="500"/>
              </a:spcBef>
              <a:buClr>
                <a:srgbClr val="94B6D2"/>
              </a:buClr>
              <a:buFont typeface="Tw Cen MT"/>
              <a:defRPr sz="2400"/>
            </a:pPr>
            <a:r>
              <a:t>Sliding Window may predict a “seminar end time” before the “seminar start time”.</a:t>
            </a:r>
          </a:p>
          <a:p>
            <a:pPr lvl="1" marL="640080" indent="-274320">
              <a:lnSpc>
                <a:spcPct val="90000"/>
              </a:lnSpc>
              <a:spcBef>
                <a:spcPts val="500"/>
              </a:spcBef>
              <a:buClr>
                <a:srgbClr val="94B6D2"/>
              </a:buClr>
              <a:buFont typeface="Tw Cen MT"/>
              <a:defRPr sz="2400"/>
            </a:pPr>
          </a:p>
          <a:p>
            <a:pPr lvl="1" marL="640080" indent="-274320">
              <a:lnSpc>
                <a:spcPct val="90000"/>
              </a:lnSpc>
              <a:spcBef>
                <a:spcPts val="500"/>
              </a:spcBef>
              <a:buClr>
                <a:srgbClr val="94B6D2"/>
              </a:buClr>
              <a:buFont typeface="Tw Cen MT"/>
              <a:defRPr sz="2400"/>
            </a:pPr>
            <a:r>
              <a:t>It is possible for two overlapping windows to both be above threshold.</a:t>
            </a:r>
          </a:p>
          <a:p>
            <a:pPr lvl="1" marL="640080" indent="-274320">
              <a:lnSpc>
                <a:spcPct val="90000"/>
              </a:lnSpc>
              <a:spcBef>
                <a:spcPts val="500"/>
              </a:spcBef>
              <a:buClr>
                <a:srgbClr val="94B6D2"/>
              </a:buClr>
              <a:buFont typeface="Tw Cen MT"/>
              <a:defRPr sz="2400"/>
            </a:pPr>
          </a:p>
          <a:p>
            <a:pPr lvl="1" marL="640080" indent="-274320">
              <a:lnSpc>
                <a:spcPct val="90000"/>
              </a:lnSpc>
              <a:spcBef>
                <a:spcPts val="500"/>
              </a:spcBef>
              <a:buClr>
                <a:srgbClr val="94B6D2"/>
              </a:buClr>
              <a:buFont typeface="Tw Cen MT"/>
              <a:defRPr sz="2400"/>
            </a:pPr>
            <a:r>
              <a:t>In a Boundary-Finding system, left boundaries are laid down independently from right boundaries</a:t>
            </a:r>
          </a:p>
        </p:txBody>
      </p:sp>
      <p:sp>
        <p:nvSpPr>
          <p:cNvPr id="917" name="TextBox 3"/>
          <p:cNvSpPr txBox="1"/>
          <p:nvPr/>
        </p:nvSpPr>
        <p:spPr>
          <a:xfrm>
            <a:off x="7498040" y="6596391"/>
            <a:ext cx="1600241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100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/>
            <a:r>
              <a:t>Slide from Kauchak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9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9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91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Title 1"/>
          <p:cNvSpPr txBox="1"/>
          <p:nvPr>
            <p:ph type="title"/>
          </p:nvPr>
        </p:nvSpPr>
        <p:spPr>
          <a:xfrm>
            <a:off x="457200" y="-1"/>
            <a:ext cx="8229600" cy="923595"/>
          </a:xfrm>
          <a:prstGeom prst="rect">
            <a:avLst/>
          </a:prstGeom>
        </p:spPr>
        <p:txBody>
          <a:bodyPr/>
          <a:lstStyle/>
          <a:p>
            <a:pPr/>
            <a:r>
              <a:t>Lecture Today</a:t>
            </a:r>
          </a:p>
        </p:txBody>
      </p:sp>
      <p:sp>
        <p:nvSpPr>
          <p:cNvPr id="641" name="Content Placeholder 2"/>
          <p:cNvSpPr txBox="1"/>
          <p:nvPr>
            <p:ph type="body" idx="1"/>
          </p:nvPr>
        </p:nvSpPr>
        <p:spPr>
          <a:xfrm>
            <a:off x="457200" y="1192974"/>
            <a:ext cx="8229600" cy="4964315"/>
          </a:xfrm>
          <a:prstGeom prst="rect">
            <a:avLst/>
          </a:prstGeom>
        </p:spPr>
        <p:txBody>
          <a:bodyPr/>
          <a:lstStyle/>
          <a:p>
            <a:pPr marL="332613" indent="-332613" defTabSz="443483">
              <a:defRPr sz="3100"/>
            </a:pPr>
            <a:r>
              <a:t>Last week, we covered a basic idea of how NER classification works</a:t>
            </a:r>
          </a:p>
          <a:p>
            <a:pPr lvl="1" marL="720661" indent="-277177" defTabSz="443483">
              <a:spcBef>
                <a:spcPts val="600"/>
              </a:spcBef>
              <a:defRPr sz="2700"/>
            </a:pPr>
            <a:r>
              <a:t>We talked about sliding windows and features</a:t>
            </a:r>
          </a:p>
          <a:p>
            <a:pPr lvl="1" marL="720661" indent="-277177" defTabSz="443483">
              <a:spcBef>
                <a:spcPts val="600"/>
              </a:spcBef>
              <a:defRPr sz="2700"/>
            </a:pPr>
            <a:r>
              <a:t>Today I will complete this introduction by comparing sliding windows with boundary detection</a:t>
            </a:r>
          </a:p>
          <a:p>
            <a:pPr marL="332613" indent="-332613" defTabSz="443483">
              <a:defRPr sz="3100"/>
            </a:pPr>
            <a:r>
              <a:t>After that, we'll spend the rest of the lecture on an important topic in machine learning</a:t>
            </a:r>
          </a:p>
        </p:txBody>
      </p:sp>
      <p:sp>
        <p:nvSpPr>
          <p:cNvPr id="642" name="Slide Number Placeholder 3"/>
          <p:cNvSpPr txBox="1"/>
          <p:nvPr>
            <p:ph type="sldNum" sz="quarter" idx="4294967295"/>
          </p:nvPr>
        </p:nvSpPr>
        <p:spPr>
          <a:xfrm>
            <a:off x="8498199" y="6397942"/>
            <a:ext cx="188597" cy="2819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Title 1"/>
          <p:cNvSpPr txBox="1"/>
          <p:nvPr>
            <p:ph type="title"/>
          </p:nvPr>
        </p:nvSpPr>
        <p:spPr>
          <a:xfrm>
            <a:off x="457200" y="-1"/>
            <a:ext cx="8229600" cy="923595"/>
          </a:xfrm>
          <a:prstGeom prst="rect">
            <a:avLst/>
          </a:prstGeom>
        </p:spPr>
        <p:txBody>
          <a:bodyPr/>
          <a:lstStyle/>
          <a:p>
            <a:pPr/>
            <a:r>
              <a:t>Where we are going</a:t>
            </a:r>
          </a:p>
        </p:txBody>
      </p:sp>
      <p:sp>
        <p:nvSpPr>
          <p:cNvPr id="920" name="Content Placeholder 2"/>
          <p:cNvSpPr txBox="1"/>
          <p:nvPr>
            <p:ph type="body" idx="1"/>
          </p:nvPr>
        </p:nvSpPr>
        <p:spPr>
          <a:xfrm>
            <a:off x="457200" y="1192974"/>
            <a:ext cx="8229600" cy="496431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t>What we just completed: introduction to NER using classifiers</a:t>
            </a:r>
          </a:p>
          <a:p>
            <a:pPr lvl="1" marL="742950" indent="-285750">
              <a:lnSpc>
                <a:spcPct val="80000"/>
              </a:lnSpc>
              <a:spcBef>
                <a:spcPts val="600"/>
              </a:spcBef>
              <a:defRPr sz="2500"/>
            </a:pPr>
            <a:r>
              <a:t>Features, sliding windows vs. boundaries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t>Rest of today: look at decision trees as part of a general introduction to machine learning</a:t>
            </a:r>
          </a:p>
          <a:p>
            <a:pPr lvl="1" marL="742950" indent="-285750">
              <a:lnSpc>
                <a:spcPct val="80000"/>
              </a:lnSpc>
              <a:spcBef>
                <a:spcPts val="600"/>
              </a:spcBef>
              <a:defRPr sz="2500"/>
            </a:pPr>
            <a:r>
              <a:t>I will present a different perspective from the Statistical Methods course</a:t>
            </a:r>
          </a:p>
          <a:p>
            <a:pPr lvl="1" marL="742950" indent="-285750">
              <a:lnSpc>
                <a:spcPct val="80000"/>
              </a:lnSpc>
              <a:spcBef>
                <a:spcPts val="600"/>
              </a:spcBef>
              <a:defRPr sz="2500"/>
            </a:pPr>
            <a:r>
              <a:t>Necessary background to linear models, which I will present next week</a:t>
            </a:r>
          </a:p>
          <a:p>
            <a:pPr lvl="2" marL="1143000" indent="-228600">
              <a:lnSpc>
                <a:spcPct val="80000"/>
              </a:lnSpc>
              <a:spcBef>
                <a:spcPts val="500"/>
              </a:spcBef>
              <a:defRPr sz="2200"/>
            </a:pPr>
            <a:r>
              <a:t>Next week, I will connect linear models with NER </a:t>
            </a:r>
          </a:p>
          <a:p>
            <a:pPr lvl="2" marL="1143000" indent="-228600">
              <a:lnSpc>
                <a:spcPct val="80000"/>
              </a:lnSpc>
              <a:spcBef>
                <a:spcPts val="500"/>
              </a:spcBef>
              <a:defRPr sz="2200"/>
            </a:pPr>
            <a:r>
              <a:t>The rest of this lecture is a short break from NER</a:t>
            </a:r>
          </a:p>
        </p:txBody>
      </p:sp>
      <p:sp>
        <p:nvSpPr>
          <p:cNvPr id="921" name="Slide Number Placeholder 3"/>
          <p:cNvSpPr txBox="1"/>
          <p:nvPr>
            <p:ph type="sldNum" sz="quarter" idx="4294967295"/>
          </p:nvPr>
        </p:nvSpPr>
        <p:spPr>
          <a:xfrm>
            <a:off x="8413739" y="6397942"/>
            <a:ext cx="273057" cy="2819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Rectangle 2"/>
          <p:cNvSpPr txBox="1"/>
          <p:nvPr>
            <p:ph type="title"/>
          </p:nvPr>
        </p:nvSpPr>
        <p:spPr>
          <a:xfrm>
            <a:off x="457200" y="-1"/>
            <a:ext cx="8229600" cy="923595"/>
          </a:xfrm>
          <a:prstGeom prst="rect">
            <a:avLst/>
          </a:prstGeom>
        </p:spPr>
        <p:txBody>
          <a:bodyPr/>
          <a:lstStyle/>
          <a:p>
            <a:pPr>
              <a:defRPr sz="2800"/>
            </a:pPr>
            <a:r>
              <a:t>Decision Tree Representation for ‘</a:t>
            </a:r>
            <a:r>
              <a:rPr i="1"/>
              <a:t>Play Tennis?’</a:t>
            </a:r>
          </a:p>
        </p:txBody>
      </p:sp>
      <p:pic>
        <p:nvPicPr>
          <p:cNvPr id="924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2325" y="1443037"/>
            <a:ext cx="5741988" cy="4762502"/>
          </a:xfrm>
          <a:prstGeom prst="rect">
            <a:avLst/>
          </a:prstGeom>
          <a:ln w="12700">
            <a:miter lim="400000"/>
          </a:ln>
        </p:spPr>
      </p:pic>
      <p:sp>
        <p:nvSpPr>
          <p:cNvPr id="925" name="Rectangle 4"/>
          <p:cNvSpPr txBox="1"/>
          <p:nvPr>
            <p:ph type="body" sz="quarter" idx="1"/>
          </p:nvPr>
        </p:nvSpPr>
        <p:spPr>
          <a:xfrm>
            <a:off x="6224587" y="1981200"/>
            <a:ext cx="2720978" cy="41148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400"/>
              </a:spcBef>
              <a:buFont typeface="Century Gothic"/>
              <a:buChar char="➢"/>
              <a:defRPr sz="2000"/>
            </a:pPr>
            <a:r>
              <a:t>Internal node</a:t>
            </a:r>
          </a:p>
          <a:p>
            <a:pPr>
              <a:spcBef>
                <a:spcPts val="400"/>
              </a:spcBef>
              <a:buSzTx/>
              <a:buNone/>
              <a:defRPr sz="2000"/>
            </a:pPr>
            <a:r>
              <a:t>	~ test an attribute</a:t>
            </a:r>
          </a:p>
          <a:p>
            <a:pPr>
              <a:spcBef>
                <a:spcPts val="400"/>
              </a:spcBef>
              <a:buFont typeface="Century Gothic"/>
              <a:buChar char="➢"/>
              <a:defRPr sz="2000"/>
            </a:pPr>
            <a:r>
              <a:t>Branch</a:t>
            </a:r>
          </a:p>
          <a:p>
            <a:pPr>
              <a:spcBef>
                <a:spcPts val="400"/>
              </a:spcBef>
              <a:buSzTx/>
              <a:buNone/>
              <a:defRPr sz="2000"/>
            </a:pPr>
            <a:r>
              <a:t>	~ attribute value</a:t>
            </a:r>
          </a:p>
          <a:p>
            <a:pPr>
              <a:spcBef>
                <a:spcPts val="400"/>
              </a:spcBef>
              <a:buFont typeface="Century Gothic"/>
              <a:buChar char="➢"/>
              <a:defRPr sz="2000"/>
            </a:pPr>
            <a:r>
              <a:t>Leaf</a:t>
            </a:r>
          </a:p>
          <a:p>
            <a:pPr>
              <a:spcBef>
                <a:spcPts val="400"/>
              </a:spcBef>
              <a:buSzTx/>
              <a:buNone/>
              <a:defRPr sz="2000"/>
            </a:pPr>
            <a:r>
              <a:t>	~ classification result</a:t>
            </a:r>
          </a:p>
        </p:txBody>
      </p:sp>
      <p:sp>
        <p:nvSpPr>
          <p:cNvPr id="926" name="TextBox 5"/>
          <p:cNvSpPr txBox="1"/>
          <p:nvPr/>
        </p:nvSpPr>
        <p:spPr>
          <a:xfrm>
            <a:off x="7615249" y="6617061"/>
            <a:ext cx="1338926" cy="25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pPr/>
            <a:r>
              <a:t>Slide from A. Kaban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Class="entr" nodeType="with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Class="entr" nodeType="after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9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Class="entr" nodeType="after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9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9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9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9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23" grpId="1"/>
      <p:bldP build="p" bldLvl="5" animBg="1" rev="0" advAuto="0" spid="925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Rectangle 2"/>
          <p:cNvSpPr txBox="1"/>
          <p:nvPr>
            <p:ph type="title"/>
          </p:nvPr>
        </p:nvSpPr>
        <p:spPr>
          <a:xfrm>
            <a:off x="457200" y="-1"/>
            <a:ext cx="8229600" cy="923595"/>
          </a:xfrm>
          <a:prstGeom prst="rect">
            <a:avLst/>
          </a:prstGeom>
        </p:spPr>
        <p:txBody>
          <a:bodyPr/>
          <a:lstStyle/>
          <a:p>
            <a:pPr/>
            <a:r>
              <a:t>When is it useful?</a:t>
            </a:r>
          </a:p>
        </p:txBody>
      </p:sp>
      <p:sp>
        <p:nvSpPr>
          <p:cNvPr id="931" name="Rectangle 3"/>
          <p:cNvSpPr txBox="1"/>
          <p:nvPr>
            <p:ph type="body" idx="1"/>
          </p:nvPr>
        </p:nvSpPr>
        <p:spPr>
          <a:xfrm>
            <a:off x="1173162" y="1909761"/>
            <a:ext cx="7772401" cy="4114804"/>
          </a:xfrm>
          <a:prstGeom prst="rect">
            <a:avLst/>
          </a:prstGeom>
        </p:spPr>
        <p:txBody>
          <a:bodyPr/>
          <a:lstStyle/>
          <a:p>
            <a:pPr lvl="1" marL="742950" indent="-285750">
              <a:spcBef>
                <a:spcPts val="600"/>
              </a:spcBef>
              <a:buFont typeface="Century Gothic"/>
              <a:buChar char="❑"/>
              <a:defRPr sz="2800"/>
            </a:pPr>
            <a:r>
              <a:t>Medical diagnosis</a:t>
            </a:r>
          </a:p>
          <a:p>
            <a:pPr lvl="1" marL="742950" indent="-285750">
              <a:spcBef>
                <a:spcPts val="600"/>
              </a:spcBef>
              <a:buFont typeface="Century Gothic"/>
              <a:buChar char="❑"/>
              <a:defRPr sz="2800"/>
            </a:pPr>
            <a:r>
              <a:t>Equipment diagnosis</a:t>
            </a:r>
          </a:p>
          <a:p>
            <a:pPr lvl="1" marL="742950" indent="-285750">
              <a:spcBef>
                <a:spcPts val="600"/>
              </a:spcBef>
              <a:buFont typeface="Century Gothic"/>
              <a:buChar char="❑"/>
              <a:defRPr sz="2800"/>
            </a:pPr>
            <a:r>
              <a:t>Credit risk analysis</a:t>
            </a:r>
          </a:p>
          <a:p>
            <a:pPr lvl="1" marL="742950" indent="-285750">
              <a:spcBef>
                <a:spcPts val="600"/>
              </a:spcBef>
              <a:buFont typeface="Century Gothic"/>
              <a:buChar char="❑"/>
              <a:defRPr sz="2800"/>
            </a:pPr>
            <a:r>
              <a:t>etc</a:t>
            </a:r>
          </a:p>
        </p:txBody>
      </p:sp>
      <p:sp>
        <p:nvSpPr>
          <p:cNvPr id="932" name="TextBox 4"/>
          <p:cNvSpPr txBox="1"/>
          <p:nvPr/>
        </p:nvSpPr>
        <p:spPr>
          <a:xfrm>
            <a:off x="7615249" y="6617061"/>
            <a:ext cx="1338926" cy="25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pPr/>
            <a:r>
              <a:t>Slide from A. Kaban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Title 1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Outline</a:t>
            </a:r>
          </a:p>
        </p:txBody>
      </p:sp>
      <p:sp>
        <p:nvSpPr>
          <p:cNvPr id="937" name="Content Placeholder 2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t>Contingency tables</a:t>
            </a:r>
          </a:p>
          <a:p>
            <a:pPr lvl="1" marL="742950" indent="-285750">
              <a:lnSpc>
                <a:spcPct val="80000"/>
              </a:lnSpc>
              <a:spcBef>
                <a:spcPts val="600"/>
              </a:spcBef>
              <a:defRPr sz="2500"/>
            </a:pPr>
            <a:r>
              <a:t>Census data set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t>Information gain</a:t>
            </a:r>
          </a:p>
          <a:p>
            <a:pPr lvl="1" marL="742950" indent="-285750">
              <a:lnSpc>
                <a:spcPct val="80000"/>
              </a:lnSpc>
              <a:spcBef>
                <a:spcPts val="600"/>
              </a:spcBef>
              <a:defRPr sz="2500"/>
            </a:pPr>
            <a:r>
              <a:t>Beach data set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t>Learning an unpruned decision tree recursively</a:t>
            </a:r>
          </a:p>
          <a:p>
            <a:pPr lvl="1" marL="742950" indent="-285750">
              <a:lnSpc>
                <a:spcPct val="80000"/>
              </a:lnSpc>
              <a:spcBef>
                <a:spcPts val="600"/>
              </a:spcBef>
              <a:defRPr sz="2500"/>
            </a:pPr>
            <a:r>
              <a:t>Gasoline usage data set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t>Training error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t>Test error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t>Overfitting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t>Avoiding overfitting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9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" y="0"/>
            <a:ext cx="909479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1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" y="0"/>
            <a:ext cx="909479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3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" y="0"/>
            <a:ext cx="909479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5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" y="0"/>
            <a:ext cx="909479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7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" y="0"/>
            <a:ext cx="909479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9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" y="0"/>
            <a:ext cx="909479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TextBox 3"/>
          <p:cNvSpPr txBox="1"/>
          <p:nvPr/>
        </p:nvSpPr>
        <p:spPr>
          <a:xfrm>
            <a:off x="350518" y="228600"/>
            <a:ext cx="8138163" cy="8926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b="1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How can we pose this as a classification (or learning) problem?</a:t>
            </a:r>
          </a:p>
        </p:txBody>
      </p:sp>
      <p:sp>
        <p:nvSpPr>
          <p:cNvPr id="645" name="Text Box 16"/>
          <p:cNvSpPr txBox="1"/>
          <p:nvPr/>
        </p:nvSpPr>
        <p:spPr>
          <a:xfrm>
            <a:off x="761999" y="1600199"/>
            <a:ext cx="7824187" cy="35065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00  :  pm  Place   :   Wean  Hall  Rm  5409  Speaker   :   Sebastian  Thrun</a:t>
            </a:r>
          </a:p>
        </p:txBody>
      </p:sp>
      <p:sp>
        <p:nvSpPr>
          <p:cNvPr id="646" name="Freeform 17"/>
          <p:cNvSpPr/>
          <p:nvPr/>
        </p:nvSpPr>
        <p:spPr>
          <a:xfrm>
            <a:off x="2987674" y="2043109"/>
            <a:ext cx="2286002" cy="1524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445"/>
                </a:moveTo>
                <a:lnTo>
                  <a:pt x="32" y="2672"/>
                </a:lnTo>
                <a:lnTo>
                  <a:pt x="129" y="4676"/>
                </a:lnTo>
                <a:lnTo>
                  <a:pt x="321" y="6458"/>
                </a:lnTo>
                <a:lnTo>
                  <a:pt x="514" y="8016"/>
                </a:lnTo>
                <a:lnTo>
                  <a:pt x="804" y="9353"/>
                </a:lnTo>
                <a:lnTo>
                  <a:pt x="1093" y="10243"/>
                </a:lnTo>
                <a:lnTo>
                  <a:pt x="1446" y="10911"/>
                </a:lnTo>
                <a:lnTo>
                  <a:pt x="1800" y="11134"/>
                </a:lnTo>
                <a:lnTo>
                  <a:pt x="9000" y="10911"/>
                </a:lnTo>
                <a:lnTo>
                  <a:pt x="9354" y="11134"/>
                </a:lnTo>
                <a:lnTo>
                  <a:pt x="9707" y="11802"/>
                </a:lnTo>
                <a:lnTo>
                  <a:pt x="9996" y="12693"/>
                </a:lnTo>
                <a:lnTo>
                  <a:pt x="10286" y="14029"/>
                </a:lnTo>
                <a:lnTo>
                  <a:pt x="10479" y="15588"/>
                </a:lnTo>
                <a:lnTo>
                  <a:pt x="10671" y="17369"/>
                </a:lnTo>
                <a:lnTo>
                  <a:pt x="10768" y="19373"/>
                </a:lnTo>
                <a:lnTo>
                  <a:pt x="10800" y="21600"/>
                </a:lnTo>
                <a:lnTo>
                  <a:pt x="10832" y="19373"/>
                </a:lnTo>
                <a:lnTo>
                  <a:pt x="10929" y="17369"/>
                </a:lnTo>
                <a:lnTo>
                  <a:pt x="11121" y="15588"/>
                </a:lnTo>
                <a:lnTo>
                  <a:pt x="11314" y="14029"/>
                </a:lnTo>
                <a:lnTo>
                  <a:pt x="11604" y="12693"/>
                </a:lnTo>
                <a:lnTo>
                  <a:pt x="11893" y="11802"/>
                </a:lnTo>
                <a:lnTo>
                  <a:pt x="12246" y="11134"/>
                </a:lnTo>
                <a:lnTo>
                  <a:pt x="12600" y="10911"/>
                </a:lnTo>
                <a:lnTo>
                  <a:pt x="19800" y="10689"/>
                </a:lnTo>
                <a:lnTo>
                  <a:pt x="20154" y="10466"/>
                </a:lnTo>
                <a:lnTo>
                  <a:pt x="20507" y="9798"/>
                </a:lnTo>
                <a:lnTo>
                  <a:pt x="20796" y="8907"/>
                </a:lnTo>
                <a:lnTo>
                  <a:pt x="21086" y="7571"/>
                </a:lnTo>
                <a:lnTo>
                  <a:pt x="21279" y="6012"/>
                </a:lnTo>
                <a:lnTo>
                  <a:pt x="21471" y="4231"/>
                </a:lnTo>
                <a:lnTo>
                  <a:pt x="21568" y="2227"/>
                </a:lnTo>
                <a:lnTo>
                  <a:pt x="21600" y="0"/>
                </a:lnTo>
              </a:path>
            </a:pathLst>
          </a:custGeom>
          <a:ln>
            <a:solidFill>
              <a:srgbClr val="DD8047"/>
            </a:solidFill>
          </a:ln>
        </p:spPr>
        <p:txBody>
          <a:bodyPr lIns="45718" tIns="45718" rIns="45718" bIns="45718"/>
          <a:lstStyle/>
          <a:p>
            <a:pPr defTabSz="914400"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47" name="Freeform 18"/>
          <p:cNvSpPr/>
          <p:nvPr/>
        </p:nvSpPr>
        <p:spPr>
          <a:xfrm>
            <a:off x="5426073" y="2043109"/>
            <a:ext cx="3124202" cy="1524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445"/>
                </a:moveTo>
                <a:lnTo>
                  <a:pt x="32" y="2672"/>
                </a:lnTo>
                <a:lnTo>
                  <a:pt x="129" y="4676"/>
                </a:lnTo>
                <a:lnTo>
                  <a:pt x="321" y="6458"/>
                </a:lnTo>
                <a:lnTo>
                  <a:pt x="514" y="8016"/>
                </a:lnTo>
                <a:lnTo>
                  <a:pt x="804" y="9353"/>
                </a:lnTo>
                <a:lnTo>
                  <a:pt x="1093" y="10243"/>
                </a:lnTo>
                <a:lnTo>
                  <a:pt x="1446" y="10911"/>
                </a:lnTo>
                <a:lnTo>
                  <a:pt x="1800" y="11134"/>
                </a:lnTo>
                <a:lnTo>
                  <a:pt x="9000" y="10911"/>
                </a:lnTo>
                <a:lnTo>
                  <a:pt x="9354" y="11134"/>
                </a:lnTo>
                <a:lnTo>
                  <a:pt x="9707" y="11802"/>
                </a:lnTo>
                <a:lnTo>
                  <a:pt x="9996" y="12693"/>
                </a:lnTo>
                <a:lnTo>
                  <a:pt x="10286" y="14029"/>
                </a:lnTo>
                <a:lnTo>
                  <a:pt x="10479" y="15588"/>
                </a:lnTo>
                <a:lnTo>
                  <a:pt x="10671" y="17369"/>
                </a:lnTo>
                <a:lnTo>
                  <a:pt x="10768" y="19373"/>
                </a:lnTo>
                <a:lnTo>
                  <a:pt x="10800" y="21600"/>
                </a:lnTo>
                <a:lnTo>
                  <a:pt x="10832" y="19373"/>
                </a:lnTo>
                <a:lnTo>
                  <a:pt x="10929" y="17369"/>
                </a:lnTo>
                <a:lnTo>
                  <a:pt x="11121" y="15588"/>
                </a:lnTo>
                <a:lnTo>
                  <a:pt x="11314" y="14029"/>
                </a:lnTo>
                <a:lnTo>
                  <a:pt x="11604" y="12693"/>
                </a:lnTo>
                <a:lnTo>
                  <a:pt x="11893" y="11802"/>
                </a:lnTo>
                <a:lnTo>
                  <a:pt x="12246" y="11134"/>
                </a:lnTo>
                <a:lnTo>
                  <a:pt x="12600" y="10911"/>
                </a:lnTo>
                <a:lnTo>
                  <a:pt x="19800" y="10689"/>
                </a:lnTo>
                <a:lnTo>
                  <a:pt x="20154" y="10466"/>
                </a:lnTo>
                <a:lnTo>
                  <a:pt x="20507" y="9798"/>
                </a:lnTo>
                <a:lnTo>
                  <a:pt x="20796" y="8907"/>
                </a:lnTo>
                <a:lnTo>
                  <a:pt x="21086" y="7571"/>
                </a:lnTo>
                <a:lnTo>
                  <a:pt x="21279" y="6012"/>
                </a:lnTo>
                <a:lnTo>
                  <a:pt x="21471" y="4231"/>
                </a:lnTo>
                <a:lnTo>
                  <a:pt x="21568" y="2227"/>
                </a:lnTo>
                <a:lnTo>
                  <a:pt x="21600" y="0"/>
                </a:lnTo>
              </a:path>
            </a:pathLst>
          </a:custGeom>
          <a:ln>
            <a:solidFill>
              <a:srgbClr val="DD8047"/>
            </a:solidFill>
          </a:ln>
        </p:spPr>
        <p:txBody>
          <a:bodyPr lIns="45718" tIns="45718" rIns="45718" bIns="45718"/>
          <a:lstStyle/>
          <a:p>
            <a:pPr defTabSz="914400"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48" name="Freeform 19"/>
          <p:cNvSpPr/>
          <p:nvPr/>
        </p:nvSpPr>
        <p:spPr>
          <a:xfrm>
            <a:off x="854074" y="2043109"/>
            <a:ext cx="1905002" cy="1524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445"/>
                </a:moveTo>
                <a:lnTo>
                  <a:pt x="32" y="2672"/>
                </a:lnTo>
                <a:lnTo>
                  <a:pt x="129" y="4676"/>
                </a:lnTo>
                <a:lnTo>
                  <a:pt x="321" y="6458"/>
                </a:lnTo>
                <a:lnTo>
                  <a:pt x="514" y="8016"/>
                </a:lnTo>
                <a:lnTo>
                  <a:pt x="804" y="9353"/>
                </a:lnTo>
                <a:lnTo>
                  <a:pt x="1093" y="10243"/>
                </a:lnTo>
                <a:lnTo>
                  <a:pt x="1446" y="10911"/>
                </a:lnTo>
                <a:lnTo>
                  <a:pt x="1800" y="11134"/>
                </a:lnTo>
                <a:lnTo>
                  <a:pt x="9000" y="10911"/>
                </a:lnTo>
                <a:lnTo>
                  <a:pt x="9354" y="11134"/>
                </a:lnTo>
                <a:lnTo>
                  <a:pt x="9707" y="11802"/>
                </a:lnTo>
                <a:lnTo>
                  <a:pt x="9996" y="12693"/>
                </a:lnTo>
                <a:lnTo>
                  <a:pt x="10286" y="14029"/>
                </a:lnTo>
                <a:lnTo>
                  <a:pt x="10479" y="15588"/>
                </a:lnTo>
                <a:lnTo>
                  <a:pt x="10671" y="17369"/>
                </a:lnTo>
                <a:lnTo>
                  <a:pt x="10768" y="19373"/>
                </a:lnTo>
                <a:lnTo>
                  <a:pt x="10800" y="21600"/>
                </a:lnTo>
                <a:lnTo>
                  <a:pt x="10832" y="19373"/>
                </a:lnTo>
                <a:lnTo>
                  <a:pt x="10929" y="17369"/>
                </a:lnTo>
                <a:lnTo>
                  <a:pt x="11121" y="15588"/>
                </a:lnTo>
                <a:lnTo>
                  <a:pt x="11314" y="14029"/>
                </a:lnTo>
                <a:lnTo>
                  <a:pt x="11604" y="12693"/>
                </a:lnTo>
                <a:lnTo>
                  <a:pt x="11893" y="11802"/>
                </a:lnTo>
                <a:lnTo>
                  <a:pt x="12246" y="11134"/>
                </a:lnTo>
                <a:lnTo>
                  <a:pt x="12600" y="10911"/>
                </a:lnTo>
                <a:lnTo>
                  <a:pt x="19800" y="10689"/>
                </a:lnTo>
                <a:lnTo>
                  <a:pt x="20154" y="10466"/>
                </a:lnTo>
                <a:lnTo>
                  <a:pt x="20507" y="9798"/>
                </a:lnTo>
                <a:lnTo>
                  <a:pt x="20796" y="8907"/>
                </a:lnTo>
                <a:lnTo>
                  <a:pt x="21086" y="7571"/>
                </a:lnTo>
                <a:lnTo>
                  <a:pt x="21279" y="6012"/>
                </a:lnTo>
                <a:lnTo>
                  <a:pt x="21471" y="4231"/>
                </a:lnTo>
                <a:lnTo>
                  <a:pt x="21568" y="2227"/>
                </a:lnTo>
                <a:lnTo>
                  <a:pt x="21600" y="0"/>
                </a:lnTo>
              </a:path>
            </a:pathLst>
          </a:custGeom>
          <a:ln>
            <a:solidFill>
              <a:srgbClr val="DD8047"/>
            </a:solidFill>
          </a:ln>
        </p:spPr>
        <p:txBody>
          <a:bodyPr lIns="45718" tIns="45718" rIns="45718" bIns="45718"/>
          <a:lstStyle/>
          <a:p>
            <a:pPr defTabSz="914400"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49" name="Text Box 26"/>
          <p:cNvSpPr txBox="1"/>
          <p:nvPr/>
        </p:nvSpPr>
        <p:spPr>
          <a:xfrm>
            <a:off x="1528444" y="2195510"/>
            <a:ext cx="588312" cy="28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b="1" sz="1400">
                <a:solidFill>
                  <a:srgbClr val="775F5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prefix</a:t>
            </a:r>
          </a:p>
        </p:txBody>
      </p:sp>
      <p:sp>
        <p:nvSpPr>
          <p:cNvPr id="650" name="Text Box 27"/>
          <p:cNvSpPr txBox="1"/>
          <p:nvPr/>
        </p:nvSpPr>
        <p:spPr>
          <a:xfrm>
            <a:off x="3795393" y="2195510"/>
            <a:ext cx="845028" cy="28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b="1" sz="1400">
                <a:solidFill>
                  <a:srgbClr val="775F5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contents</a:t>
            </a:r>
          </a:p>
        </p:txBody>
      </p:sp>
      <p:sp>
        <p:nvSpPr>
          <p:cNvPr id="651" name="Text Box 28"/>
          <p:cNvSpPr txBox="1"/>
          <p:nvPr/>
        </p:nvSpPr>
        <p:spPr>
          <a:xfrm>
            <a:off x="6721157" y="2195510"/>
            <a:ext cx="578328" cy="28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b="1" sz="1400">
                <a:solidFill>
                  <a:srgbClr val="775F5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suffix</a:t>
            </a:r>
          </a:p>
        </p:txBody>
      </p:sp>
      <p:sp>
        <p:nvSpPr>
          <p:cNvPr id="652" name="Text Box 29"/>
          <p:cNvSpPr txBox="1"/>
          <p:nvPr/>
        </p:nvSpPr>
        <p:spPr>
          <a:xfrm>
            <a:off x="334644" y="1636710"/>
            <a:ext cx="332737" cy="350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…</a:t>
            </a:r>
          </a:p>
        </p:txBody>
      </p:sp>
      <p:sp>
        <p:nvSpPr>
          <p:cNvPr id="653" name="Text Box 30"/>
          <p:cNvSpPr txBox="1"/>
          <p:nvPr/>
        </p:nvSpPr>
        <p:spPr>
          <a:xfrm>
            <a:off x="8776968" y="1614487"/>
            <a:ext cx="332737" cy="350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…</a:t>
            </a:r>
          </a:p>
        </p:txBody>
      </p:sp>
      <p:sp>
        <p:nvSpPr>
          <p:cNvPr id="654" name="TextBox 16"/>
          <p:cNvSpPr txBox="1"/>
          <p:nvPr/>
        </p:nvSpPr>
        <p:spPr>
          <a:xfrm>
            <a:off x="2560317" y="3047999"/>
            <a:ext cx="654677" cy="375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b="1" sz="2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Data</a:t>
            </a:r>
          </a:p>
        </p:txBody>
      </p:sp>
      <p:sp>
        <p:nvSpPr>
          <p:cNvPr id="655" name="Rectangle 17"/>
          <p:cNvSpPr/>
          <p:nvPr/>
        </p:nvSpPr>
        <p:spPr>
          <a:xfrm>
            <a:off x="2667000" y="3733800"/>
            <a:ext cx="609600" cy="38100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 defTabSz="914400"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56" name="Rectangle 18"/>
          <p:cNvSpPr/>
          <p:nvPr/>
        </p:nvSpPr>
        <p:spPr>
          <a:xfrm>
            <a:off x="2667000" y="4343400"/>
            <a:ext cx="609600" cy="38100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 defTabSz="914400"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57" name="Rectangle 19"/>
          <p:cNvSpPr/>
          <p:nvPr/>
        </p:nvSpPr>
        <p:spPr>
          <a:xfrm>
            <a:off x="2667000" y="4953000"/>
            <a:ext cx="609600" cy="38100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 defTabSz="914400"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58" name="Rectangle 20"/>
          <p:cNvSpPr/>
          <p:nvPr/>
        </p:nvSpPr>
        <p:spPr>
          <a:xfrm>
            <a:off x="2667000" y="5562600"/>
            <a:ext cx="609600" cy="38100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 defTabSz="914400"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59" name="Rectangle 21"/>
          <p:cNvSpPr/>
          <p:nvPr/>
        </p:nvSpPr>
        <p:spPr>
          <a:xfrm>
            <a:off x="2667000" y="6172200"/>
            <a:ext cx="609600" cy="38100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 defTabSz="914400"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60" name="TextBox 22"/>
          <p:cNvSpPr txBox="1"/>
          <p:nvPr/>
        </p:nvSpPr>
        <p:spPr>
          <a:xfrm>
            <a:off x="3474720" y="3047999"/>
            <a:ext cx="767538" cy="375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b="1" sz="2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Label</a:t>
            </a:r>
          </a:p>
        </p:txBody>
      </p:sp>
      <p:sp>
        <p:nvSpPr>
          <p:cNvPr id="661" name="TextBox 23"/>
          <p:cNvSpPr txBox="1"/>
          <p:nvPr/>
        </p:nvSpPr>
        <p:spPr>
          <a:xfrm>
            <a:off x="3711564" y="3745467"/>
            <a:ext cx="231273" cy="350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0</a:t>
            </a:r>
          </a:p>
        </p:txBody>
      </p:sp>
      <p:sp>
        <p:nvSpPr>
          <p:cNvPr id="662" name="TextBox 24"/>
          <p:cNvSpPr txBox="1"/>
          <p:nvPr/>
        </p:nvSpPr>
        <p:spPr>
          <a:xfrm>
            <a:off x="3711564" y="4343398"/>
            <a:ext cx="231273" cy="350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0</a:t>
            </a:r>
          </a:p>
        </p:txBody>
      </p:sp>
      <p:sp>
        <p:nvSpPr>
          <p:cNvPr id="663" name="TextBox 25"/>
          <p:cNvSpPr txBox="1"/>
          <p:nvPr/>
        </p:nvSpPr>
        <p:spPr>
          <a:xfrm>
            <a:off x="3711564" y="4952998"/>
            <a:ext cx="231273" cy="350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664" name="TextBox 26"/>
          <p:cNvSpPr txBox="1"/>
          <p:nvPr/>
        </p:nvSpPr>
        <p:spPr>
          <a:xfrm>
            <a:off x="3711564" y="5574267"/>
            <a:ext cx="231273" cy="350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665" name="TextBox 27"/>
          <p:cNvSpPr txBox="1"/>
          <p:nvPr/>
        </p:nvSpPr>
        <p:spPr>
          <a:xfrm>
            <a:off x="3703318" y="6172198"/>
            <a:ext cx="231273" cy="350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0</a:t>
            </a:r>
          </a:p>
        </p:txBody>
      </p:sp>
      <p:sp>
        <p:nvSpPr>
          <p:cNvPr id="666" name="Right Arrow 28"/>
          <p:cNvSpPr/>
          <p:nvPr/>
        </p:nvSpPr>
        <p:spPr>
          <a:xfrm>
            <a:off x="4419600" y="4242137"/>
            <a:ext cx="533400" cy="76200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 defTabSz="914400"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67" name="TextBox 29"/>
          <p:cNvSpPr txBox="1"/>
          <p:nvPr/>
        </p:nvSpPr>
        <p:spPr>
          <a:xfrm>
            <a:off x="4160518" y="5004137"/>
            <a:ext cx="1304063" cy="959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defTabSz="914400">
              <a:defRPr b="1" sz="2000">
                <a:latin typeface="Arial"/>
                <a:ea typeface="Arial"/>
                <a:cs typeface="Arial"/>
                <a:sym typeface="Arial"/>
              </a:defRPr>
            </a:pPr>
            <a:r>
              <a:t>train a 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b="1" sz="2000">
                <a:latin typeface="Arial"/>
                <a:ea typeface="Arial"/>
                <a:cs typeface="Arial"/>
                <a:sym typeface="Arial"/>
              </a:defRPr>
            </a:pPr>
            <a:r>
              <a:t>predictive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b="1" sz="2000">
                <a:latin typeface="Arial"/>
                <a:ea typeface="Arial"/>
                <a:cs typeface="Arial"/>
                <a:sym typeface="Arial"/>
              </a:defRPr>
            </a:pPr>
            <a:r>
              <a:t>model</a:t>
            </a:r>
          </a:p>
        </p:txBody>
      </p:sp>
      <p:grpSp>
        <p:nvGrpSpPr>
          <p:cNvPr id="670" name="Group 37"/>
          <p:cNvGrpSpPr/>
          <p:nvPr/>
        </p:nvGrpSpPr>
        <p:grpSpPr>
          <a:xfrm>
            <a:off x="5486400" y="3937337"/>
            <a:ext cx="1371600" cy="1371604"/>
            <a:chOff x="0" y="0"/>
            <a:chExt cx="1371600" cy="1371603"/>
          </a:xfrm>
        </p:grpSpPr>
        <p:sp>
          <p:nvSpPr>
            <p:cNvPr id="668" name="Rounded Rectangle 31"/>
            <p:cNvSpPr/>
            <p:nvPr/>
          </p:nvSpPr>
          <p:spPr>
            <a:xfrm>
              <a:off x="0" y="0"/>
              <a:ext cx="1371600" cy="1371604"/>
            </a:xfrm>
            <a:prstGeom prst="roundRect">
              <a:avLst>
                <a:gd name="adj" fmla="val 16667"/>
              </a:avLst>
            </a:prstGeom>
            <a:solidFill>
              <a:srgbClr val="D2DEEA"/>
            </a:solidFill>
            <a:ln w="10000" cap="flat">
              <a:solidFill>
                <a:srgbClr val="94B6D2"/>
              </a:solidFill>
              <a:prstDash val="solid"/>
              <a:round/>
            </a:ln>
            <a:effectLst>
              <a:outerShdw sx="100000" sy="100000" kx="0" ky="0" algn="b" rotWithShape="0" blurRad="38100" dist="30000" dir="5400000">
                <a:srgbClr val="000000">
                  <a:alpha val="45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9" name="TextBox 32"/>
            <p:cNvSpPr txBox="1"/>
            <p:nvPr/>
          </p:nvSpPr>
          <p:spPr>
            <a:xfrm>
              <a:off x="156179" y="438089"/>
              <a:ext cx="1205590" cy="3752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defTabSz="914400">
                <a:defRPr b="1" sz="2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classifier</a:t>
              </a:r>
            </a:p>
          </p:txBody>
        </p:sp>
      </p:grpSp>
      <p:sp>
        <p:nvSpPr>
          <p:cNvPr id="671" name="TextBox 33"/>
          <p:cNvSpPr txBox="1"/>
          <p:nvPr/>
        </p:nvSpPr>
        <p:spPr>
          <a:xfrm>
            <a:off x="7498040" y="6596391"/>
            <a:ext cx="1600241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100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/>
            <a:r>
              <a:t>Slide from Kauchak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Title 1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Using this idea for classification</a:t>
            </a:r>
          </a:p>
        </p:txBody>
      </p:sp>
      <p:sp>
        <p:nvSpPr>
          <p:cNvPr id="952" name="Content Placeholder 2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/>
            <a:r>
              <a:t>We will now look at a (toy) dataset presented in Winston's Artificial Intelligence textbook</a:t>
            </a:r>
          </a:p>
          <a:p>
            <a:pPr/>
            <a:r>
              <a:t>It is often used when explaining decision trees</a:t>
            </a:r>
          </a:p>
          <a:p>
            <a:pPr/>
            <a:r>
              <a:t>The variable we are trying to pick is "got_a_sunburn" (or "is_sunburned" if you like)</a:t>
            </a:r>
          </a:p>
          <a:p>
            <a:pPr/>
            <a:r>
              <a:t>We will look at different decision trees that can be used to correctly classify this data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Slide Number Placeholder 5"/>
          <p:cNvSpPr txBox="1"/>
          <p:nvPr>
            <p:ph type="sldNum" sz="quarter" idx="4294967295"/>
          </p:nvPr>
        </p:nvSpPr>
        <p:spPr>
          <a:xfrm>
            <a:off x="8613492" y="6248399"/>
            <a:ext cx="301904" cy="2888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>
              <a:spcBef>
                <a:spcPts val="800"/>
              </a:spcBef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955" name="Rectangle 2"/>
          <p:cNvSpPr txBox="1"/>
          <p:nvPr>
            <p:ph type="title"/>
          </p:nvPr>
        </p:nvSpPr>
        <p:spPr>
          <a:xfrm>
            <a:off x="1173162" y="457200"/>
            <a:ext cx="7772401" cy="1062038"/>
          </a:xfrm>
          <a:prstGeom prst="rect">
            <a:avLst/>
          </a:prstGeom>
        </p:spPr>
        <p:txBody>
          <a:bodyPr/>
          <a:lstStyle/>
          <a:p>
            <a:pPr/>
            <a:r>
              <a:t>Sunburn Data Collected</a:t>
            </a:r>
          </a:p>
        </p:txBody>
      </p:sp>
      <p:pic>
        <p:nvPicPr>
          <p:cNvPr id="956" name="Object 8" descr="Object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82687" y="1689100"/>
            <a:ext cx="7188201" cy="4459288"/>
          </a:xfrm>
          <a:prstGeom prst="rect">
            <a:avLst/>
          </a:prstGeom>
          <a:ln w="12700">
            <a:miter lim="400000"/>
          </a:ln>
        </p:spPr>
      </p:pic>
      <p:sp>
        <p:nvSpPr>
          <p:cNvPr id="957" name="TextBox 5"/>
          <p:cNvSpPr txBox="1"/>
          <p:nvPr/>
        </p:nvSpPr>
        <p:spPr>
          <a:xfrm>
            <a:off x="7615249" y="6617061"/>
            <a:ext cx="1338926" cy="25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pPr/>
            <a:r>
              <a:t>Slide from A. Kaban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Slide Number Placeholder 4"/>
          <p:cNvSpPr txBox="1"/>
          <p:nvPr>
            <p:ph type="sldNum" sz="quarter" idx="4294967295"/>
          </p:nvPr>
        </p:nvSpPr>
        <p:spPr>
          <a:xfrm>
            <a:off x="8613492" y="6248399"/>
            <a:ext cx="301904" cy="2888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>
              <a:spcBef>
                <a:spcPts val="800"/>
              </a:spcBef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962" name="Rectangle 2"/>
          <p:cNvSpPr txBox="1"/>
          <p:nvPr>
            <p:ph type="title"/>
          </p:nvPr>
        </p:nvSpPr>
        <p:spPr>
          <a:xfrm>
            <a:off x="1173162" y="322263"/>
            <a:ext cx="2695576" cy="1233489"/>
          </a:xfrm>
          <a:prstGeom prst="rect">
            <a:avLst/>
          </a:prstGeom>
        </p:spPr>
        <p:txBody>
          <a:bodyPr/>
          <a:lstStyle>
            <a:lvl1pPr defTabSz="822958">
              <a:defRPr sz="3900"/>
            </a:lvl1pPr>
          </a:lstStyle>
          <a:p>
            <a:pPr/>
            <a:r>
              <a:t>Decision Tree 1</a:t>
            </a:r>
          </a:p>
        </p:txBody>
      </p:sp>
      <p:sp>
        <p:nvSpPr>
          <p:cNvPr id="963" name="Line 3"/>
          <p:cNvSpPr/>
          <p:nvPr/>
        </p:nvSpPr>
        <p:spPr>
          <a:xfrm>
            <a:off x="4756150" y="1214437"/>
            <a:ext cx="0" cy="381003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964" name="Text Box 4"/>
          <p:cNvSpPr txBox="1"/>
          <p:nvPr/>
        </p:nvSpPr>
        <p:spPr>
          <a:xfrm>
            <a:off x="4884418" y="1066800"/>
            <a:ext cx="2807339" cy="421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400"/>
              </a:spcBef>
              <a:defRPr sz="2400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is_sunburned</a:t>
            </a:r>
          </a:p>
        </p:txBody>
      </p:sp>
      <p:sp>
        <p:nvSpPr>
          <p:cNvPr id="965" name="Text Box 5"/>
          <p:cNvSpPr txBox="1"/>
          <p:nvPr/>
        </p:nvSpPr>
        <p:spPr>
          <a:xfrm>
            <a:off x="6544943" y="2901950"/>
            <a:ext cx="1583377" cy="421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400"/>
              </a:spcBef>
              <a:defRPr i="1" sz="2400">
                <a:solidFill>
                  <a:srgbClr val="3366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Dana, Pete</a:t>
            </a:r>
          </a:p>
        </p:txBody>
      </p:sp>
      <p:sp>
        <p:nvSpPr>
          <p:cNvPr id="966" name="Line 6"/>
          <p:cNvSpPr/>
          <p:nvPr/>
        </p:nvSpPr>
        <p:spPr>
          <a:xfrm flipH="1">
            <a:off x="1752599" y="3429000"/>
            <a:ext cx="457203" cy="91440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967" name="Line 7"/>
          <p:cNvSpPr/>
          <p:nvPr/>
        </p:nvSpPr>
        <p:spPr>
          <a:xfrm>
            <a:off x="2667000" y="3429000"/>
            <a:ext cx="76203" cy="83820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968" name="Line 8"/>
          <p:cNvSpPr/>
          <p:nvPr/>
        </p:nvSpPr>
        <p:spPr>
          <a:xfrm>
            <a:off x="2971799" y="3428998"/>
            <a:ext cx="685804" cy="762004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969" name="Text Box 9"/>
          <p:cNvSpPr txBox="1"/>
          <p:nvPr/>
        </p:nvSpPr>
        <p:spPr>
          <a:xfrm>
            <a:off x="3398520" y="4114800"/>
            <a:ext cx="821375" cy="421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400"/>
              </a:spcBef>
              <a:defRPr i="1" sz="2400">
                <a:solidFill>
                  <a:srgbClr val="3366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Alex</a:t>
            </a:r>
          </a:p>
        </p:txBody>
      </p:sp>
      <p:sp>
        <p:nvSpPr>
          <p:cNvPr id="970" name="Line 10"/>
          <p:cNvSpPr/>
          <p:nvPr/>
        </p:nvSpPr>
        <p:spPr>
          <a:xfrm>
            <a:off x="5410200" y="3505200"/>
            <a:ext cx="1958977" cy="815976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971" name="Line 11"/>
          <p:cNvSpPr/>
          <p:nvPr/>
        </p:nvSpPr>
        <p:spPr>
          <a:xfrm>
            <a:off x="4800600" y="3505198"/>
            <a:ext cx="0" cy="685804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972" name="Text Box 12"/>
          <p:cNvSpPr txBox="1"/>
          <p:nvPr/>
        </p:nvSpPr>
        <p:spPr>
          <a:xfrm>
            <a:off x="4389120" y="4114800"/>
            <a:ext cx="821375" cy="421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400"/>
              </a:spcBef>
              <a:defRPr sz="2400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Sarah</a:t>
            </a:r>
          </a:p>
        </p:txBody>
      </p:sp>
      <p:sp>
        <p:nvSpPr>
          <p:cNvPr id="973" name="Line 13"/>
          <p:cNvSpPr/>
          <p:nvPr/>
        </p:nvSpPr>
        <p:spPr>
          <a:xfrm>
            <a:off x="5105398" y="3505198"/>
            <a:ext cx="609604" cy="609604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974" name="Line 14"/>
          <p:cNvSpPr/>
          <p:nvPr/>
        </p:nvSpPr>
        <p:spPr>
          <a:xfrm flipH="1">
            <a:off x="1142999" y="4800598"/>
            <a:ext cx="304803" cy="762004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975" name="Line 15"/>
          <p:cNvSpPr/>
          <p:nvPr/>
        </p:nvSpPr>
        <p:spPr>
          <a:xfrm>
            <a:off x="1828799" y="4800598"/>
            <a:ext cx="76204" cy="762004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976" name="Line 16"/>
          <p:cNvSpPr/>
          <p:nvPr/>
        </p:nvSpPr>
        <p:spPr>
          <a:xfrm flipH="1">
            <a:off x="6476998" y="4800599"/>
            <a:ext cx="762003" cy="339728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977" name="Line 17"/>
          <p:cNvSpPr/>
          <p:nvPr/>
        </p:nvSpPr>
        <p:spPr>
          <a:xfrm flipH="1">
            <a:off x="7162799" y="4800600"/>
            <a:ext cx="533403" cy="442913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978" name="Line 18"/>
          <p:cNvSpPr/>
          <p:nvPr/>
        </p:nvSpPr>
        <p:spPr>
          <a:xfrm>
            <a:off x="8000999" y="4800598"/>
            <a:ext cx="123828" cy="503242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979" name="Text Box 19"/>
          <p:cNvSpPr txBox="1"/>
          <p:nvPr/>
        </p:nvSpPr>
        <p:spPr>
          <a:xfrm>
            <a:off x="6827518" y="5257800"/>
            <a:ext cx="916625" cy="421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400"/>
              </a:spcBef>
              <a:defRPr sz="2400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Emily</a:t>
            </a:r>
          </a:p>
        </p:txBody>
      </p:sp>
      <p:sp>
        <p:nvSpPr>
          <p:cNvPr id="980" name="Text Box 20"/>
          <p:cNvSpPr txBox="1"/>
          <p:nvPr/>
        </p:nvSpPr>
        <p:spPr>
          <a:xfrm>
            <a:off x="7894318" y="5257800"/>
            <a:ext cx="821375" cy="421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400"/>
              </a:spcBef>
              <a:defRPr i="1" sz="2400">
                <a:solidFill>
                  <a:srgbClr val="3366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John</a:t>
            </a:r>
          </a:p>
        </p:txBody>
      </p:sp>
      <p:sp>
        <p:nvSpPr>
          <p:cNvPr id="981" name="Text Box 21"/>
          <p:cNvSpPr txBox="1"/>
          <p:nvPr/>
        </p:nvSpPr>
        <p:spPr>
          <a:xfrm>
            <a:off x="1588769" y="5500687"/>
            <a:ext cx="916625" cy="421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400"/>
              </a:spcBef>
              <a:defRPr sz="2400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Annie</a:t>
            </a:r>
          </a:p>
        </p:txBody>
      </p:sp>
      <p:sp>
        <p:nvSpPr>
          <p:cNvPr id="982" name="Text Box 22"/>
          <p:cNvSpPr txBox="1"/>
          <p:nvPr/>
        </p:nvSpPr>
        <p:spPr>
          <a:xfrm>
            <a:off x="847406" y="5514975"/>
            <a:ext cx="821375" cy="421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400"/>
              </a:spcBef>
              <a:defRPr i="1" sz="2400">
                <a:solidFill>
                  <a:srgbClr val="3366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Katie</a:t>
            </a:r>
          </a:p>
        </p:txBody>
      </p:sp>
      <p:grpSp>
        <p:nvGrpSpPr>
          <p:cNvPr id="985" name="Rectangle 23"/>
          <p:cNvGrpSpPr/>
          <p:nvPr/>
        </p:nvGrpSpPr>
        <p:grpSpPr>
          <a:xfrm>
            <a:off x="4191000" y="1600200"/>
            <a:ext cx="1066800" cy="457200"/>
            <a:chOff x="0" y="0"/>
            <a:chExt cx="1066800" cy="457200"/>
          </a:xfrm>
        </p:grpSpPr>
        <p:sp>
          <p:nvSpPr>
            <p:cNvPr id="983" name="Rectangle"/>
            <p:cNvSpPr/>
            <p:nvPr/>
          </p:nvSpPr>
          <p:spPr>
            <a:xfrm>
              <a:off x="0" y="0"/>
              <a:ext cx="1066800" cy="457200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914400">
                <a:spcBef>
                  <a:spcPts val="1000"/>
                </a:spcBef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84" name="Height"/>
            <p:cNvSpPr txBox="1"/>
            <p:nvPr/>
          </p:nvSpPr>
          <p:spPr>
            <a:xfrm>
              <a:off x="66544" y="17903"/>
              <a:ext cx="933705" cy="4213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 defTabSz="914400">
                <a:spcBef>
                  <a:spcPts val="14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Height</a:t>
              </a:r>
            </a:p>
          </p:txBody>
        </p:sp>
      </p:grpSp>
      <p:sp>
        <p:nvSpPr>
          <p:cNvPr id="986" name="Text Box 24"/>
          <p:cNvSpPr txBox="1"/>
          <p:nvPr/>
        </p:nvSpPr>
        <p:spPr>
          <a:xfrm>
            <a:off x="4389118" y="2286000"/>
            <a:ext cx="899164" cy="37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2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average</a:t>
            </a:r>
          </a:p>
        </p:txBody>
      </p:sp>
      <p:sp>
        <p:nvSpPr>
          <p:cNvPr id="987" name="Text Box 25"/>
          <p:cNvSpPr txBox="1"/>
          <p:nvPr/>
        </p:nvSpPr>
        <p:spPr>
          <a:xfrm>
            <a:off x="6065518" y="2209800"/>
            <a:ext cx="441962" cy="37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2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tall</a:t>
            </a:r>
          </a:p>
        </p:txBody>
      </p:sp>
      <p:sp>
        <p:nvSpPr>
          <p:cNvPr id="988" name="Text Box 26"/>
          <p:cNvSpPr txBox="1"/>
          <p:nvPr/>
        </p:nvSpPr>
        <p:spPr>
          <a:xfrm>
            <a:off x="3093717" y="2133600"/>
            <a:ext cx="670564" cy="37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2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short</a:t>
            </a:r>
          </a:p>
        </p:txBody>
      </p:sp>
      <p:grpSp>
        <p:nvGrpSpPr>
          <p:cNvPr id="991" name="Rectangle 27"/>
          <p:cNvGrpSpPr/>
          <p:nvPr/>
        </p:nvGrpSpPr>
        <p:grpSpPr>
          <a:xfrm>
            <a:off x="1878600" y="2895600"/>
            <a:ext cx="1500591" cy="533400"/>
            <a:chOff x="-1" y="0"/>
            <a:chExt cx="1500590" cy="533400"/>
          </a:xfrm>
        </p:grpSpPr>
        <p:sp>
          <p:nvSpPr>
            <p:cNvPr id="989" name="Rectangle"/>
            <p:cNvSpPr/>
            <p:nvPr/>
          </p:nvSpPr>
          <p:spPr>
            <a:xfrm>
              <a:off x="26397" y="0"/>
              <a:ext cx="1447805" cy="533400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914400">
                <a:spcBef>
                  <a:spcPts val="1000"/>
                </a:spcBef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90" name="Hair colour"/>
            <p:cNvSpPr txBox="1"/>
            <p:nvPr/>
          </p:nvSpPr>
          <p:spPr>
            <a:xfrm>
              <a:off x="-2" y="56003"/>
              <a:ext cx="1500592" cy="4213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 defTabSz="914400">
                <a:spcBef>
                  <a:spcPts val="14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Hair colour</a:t>
              </a:r>
            </a:p>
          </p:txBody>
        </p:sp>
      </p:grpSp>
      <p:grpSp>
        <p:nvGrpSpPr>
          <p:cNvPr id="994" name="Rectangle 28"/>
          <p:cNvGrpSpPr/>
          <p:nvPr/>
        </p:nvGrpSpPr>
        <p:grpSpPr>
          <a:xfrm>
            <a:off x="4038600" y="2895600"/>
            <a:ext cx="1447800" cy="533400"/>
            <a:chOff x="0" y="0"/>
            <a:chExt cx="1447800" cy="533400"/>
          </a:xfrm>
        </p:grpSpPr>
        <p:sp>
          <p:nvSpPr>
            <p:cNvPr id="992" name="Rectangle"/>
            <p:cNvSpPr/>
            <p:nvPr/>
          </p:nvSpPr>
          <p:spPr>
            <a:xfrm>
              <a:off x="0" y="0"/>
              <a:ext cx="1447800" cy="533400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914400">
                <a:spcBef>
                  <a:spcPts val="1000"/>
                </a:spcBef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93" name="Weight"/>
            <p:cNvSpPr txBox="1"/>
            <p:nvPr/>
          </p:nvSpPr>
          <p:spPr>
            <a:xfrm>
              <a:off x="235464" y="56003"/>
              <a:ext cx="976865" cy="4213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 defTabSz="914400">
                <a:spcBef>
                  <a:spcPts val="14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Weight</a:t>
              </a:r>
            </a:p>
          </p:txBody>
        </p:sp>
      </p:grpSp>
      <p:sp>
        <p:nvSpPr>
          <p:cNvPr id="995" name="Text Box 29"/>
          <p:cNvSpPr txBox="1"/>
          <p:nvPr/>
        </p:nvSpPr>
        <p:spPr>
          <a:xfrm>
            <a:off x="3169917" y="3581401"/>
            <a:ext cx="822964" cy="37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2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brown</a:t>
            </a:r>
          </a:p>
        </p:txBody>
      </p:sp>
      <p:sp>
        <p:nvSpPr>
          <p:cNvPr id="996" name="Text Box 30"/>
          <p:cNvSpPr txBox="1"/>
          <p:nvPr/>
        </p:nvSpPr>
        <p:spPr>
          <a:xfrm>
            <a:off x="2255517" y="3581401"/>
            <a:ext cx="670564" cy="37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2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red</a:t>
            </a:r>
          </a:p>
        </p:txBody>
      </p:sp>
      <p:sp>
        <p:nvSpPr>
          <p:cNvPr id="997" name="Text Box 31"/>
          <p:cNvSpPr txBox="1"/>
          <p:nvPr/>
        </p:nvSpPr>
        <p:spPr>
          <a:xfrm>
            <a:off x="1188719" y="3581401"/>
            <a:ext cx="822962" cy="37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2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blonde</a:t>
            </a:r>
          </a:p>
        </p:txBody>
      </p:sp>
      <p:grpSp>
        <p:nvGrpSpPr>
          <p:cNvPr id="1000" name="Rectangle 32"/>
          <p:cNvGrpSpPr/>
          <p:nvPr/>
        </p:nvGrpSpPr>
        <p:grpSpPr>
          <a:xfrm>
            <a:off x="1143000" y="4343400"/>
            <a:ext cx="1066800" cy="457200"/>
            <a:chOff x="0" y="0"/>
            <a:chExt cx="1066800" cy="457200"/>
          </a:xfrm>
        </p:grpSpPr>
        <p:sp>
          <p:nvSpPr>
            <p:cNvPr id="998" name="Rectangle"/>
            <p:cNvSpPr/>
            <p:nvPr/>
          </p:nvSpPr>
          <p:spPr>
            <a:xfrm>
              <a:off x="0" y="0"/>
              <a:ext cx="1066800" cy="457200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914400">
                <a:spcBef>
                  <a:spcPts val="1000"/>
                </a:spcBef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99" name="Weight"/>
            <p:cNvSpPr txBox="1"/>
            <p:nvPr/>
          </p:nvSpPr>
          <p:spPr>
            <a:xfrm>
              <a:off x="44964" y="17903"/>
              <a:ext cx="976865" cy="4213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 defTabSz="914400">
                <a:spcBef>
                  <a:spcPts val="14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Weight</a:t>
              </a:r>
            </a:p>
          </p:txBody>
        </p:sp>
      </p:grpSp>
      <p:sp>
        <p:nvSpPr>
          <p:cNvPr id="1001" name="Text Box 33"/>
          <p:cNvSpPr txBox="1"/>
          <p:nvPr/>
        </p:nvSpPr>
        <p:spPr>
          <a:xfrm>
            <a:off x="847406" y="5011737"/>
            <a:ext cx="670562" cy="37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2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light</a:t>
            </a:r>
          </a:p>
        </p:txBody>
      </p:sp>
      <p:sp>
        <p:nvSpPr>
          <p:cNvPr id="1002" name="Text Box 34"/>
          <p:cNvSpPr txBox="1"/>
          <p:nvPr/>
        </p:nvSpPr>
        <p:spPr>
          <a:xfrm>
            <a:off x="1417319" y="4953001"/>
            <a:ext cx="975362" cy="37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2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average</a:t>
            </a:r>
          </a:p>
        </p:txBody>
      </p:sp>
      <p:sp>
        <p:nvSpPr>
          <p:cNvPr id="1003" name="Text Box 35"/>
          <p:cNvSpPr txBox="1"/>
          <p:nvPr/>
        </p:nvSpPr>
        <p:spPr>
          <a:xfrm>
            <a:off x="2484117" y="4876801"/>
            <a:ext cx="822964" cy="37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2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heavy</a:t>
            </a:r>
          </a:p>
        </p:txBody>
      </p:sp>
      <p:sp>
        <p:nvSpPr>
          <p:cNvPr id="1004" name="Line 36"/>
          <p:cNvSpPr/>
          <p:nvPr/>
        </p:nvSpPr>
        <p:spPr>
          <a:xfrm flipH="1">
            <a:off x="2819399" y="2057400"/>
            <a:ext cx="1600203" cy="83820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05" name="Line 37"/>
          <p:cNvSpPr/>
          <p:nvPr/>
        </p:nvSpPr>
        <p:spPr>
          <a:xfrm>
            <a:off x="4800600" y="2057400"/>
            <a:ext cx="0" cy="83820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06" name="Line 38"/>
          <p:cNvSpPr/>
          <p:nvPr/>
        </p:nvSpPr>
        <p:spPr>
          <a:xfrm>
            <a:off x="5029200" y="2057400"/>
            <a:ext cx="1905002" cy="83820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07" name="Line 39"/>
          <p:cNvSpPr/>
          <p:nvPr/>
        </p:nvSpPr>
        <p:spPr>
          <a:xfrm>
            <a:off x="2133600" y="4800598"/>
            <a:ext cx="838201" cy="762004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08" name="Text Box 40"/>
          <p:cNvSpPr txBox="1"/>
          <p:nvPr/>
        </p:nvSpPr>
        <p:spPr>
          <a:xfrm>
            <a:off x="4389118" y="3581401"/>
            <a:ext cx="670564" cy="37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2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light</a:t>
            </a:r>
          </a:p>
        </p:txBody>
      </p:sp>
      <p:sp>
        <p:nvSpPr>
          <p:cNvPr id="1009" name="Text Box 41"/>
          <p:cNvSpPr txBox="1"/>
          <p:nvPr/>
        </p:nvSpPr>
        <p:spPr>
          <a:xfrm>
            <a:off x="5074918" y="3657601"/>
            <a:ext cx="975364" cy="37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2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average</a:t>
            </a:r>
          </a:p>
        </p:txBody>
      </p:sp>
      <p:sp>
        <p:nvSpPr>
          <p:cNvPr id="1010" name="Text Box 42"/>
          <p:cNvSpPr txBox="1"/>
          <p:nvPr/>
        </p:nvSpPr>
        <p:spPr>
          <a:xfrm>
            <a:off x="6217918" y="3657601"/>
            <a:ext cx="822964" cy="37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2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heavy</a:t>
            </a:r>
          </a:p>
        </p:txBody>
      </p:sp>
      <p:grpSp>
        <p:nvGrpSpPr>
          <p:cNvPr id="1013" name="Rectangle 43"/>
          <p:cNvGrpSpPr/>
          <p:nvPr/>
        </p:nvGrpSpPr>
        <p:grpSpPr>
          <a:xfrm>
            <a:off x="6984001" y="4267200"/>
            <a:ext cx="1500591" cy="533400"/>
            <a:chOff x="-1" y="0"/>
            <a:chExt cx="1500590" cy="533400"/>
          </a:xfrm>
        </p:grpSpPr>
        <p:sp>
          <p:nvSpPr>
            <p:cNvPr id="1011" name="Rectangle"/>
            <p:cNvSpPr/>
            <p:nvPr/>
          </p:nvSpPr>
          <p:spPr>
            <a:xfrm>
              <a:off x="26396" y="0"/>
              <a:ext cx="1447806" cy="533400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914400">
                <a:spcBef>
                  <a:spcPts val="1000"/>
                </a:spcBef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012" name="Hair colour"/>
            <p:cNvSpPr txBox="1"/>
            <p:nvPr/>
          </p:nvSpPr>
          <p:spPr>
            <a:xfrm>
              <a:off x="-2" y="56003"/>
              <a:ext cx="1500592" cy="4213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 defTabSz="914400">
                <a:spcBef>
                  <a:spcPts val="14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Hair colour</a:t>
              </a:r>
            </a:p>
          </p:txBody>
        </p:sp>
      </p:grpSp>
      <p:sp>
        <p:nvSpPr>
          <p:cNvPr id="1014" name="Text Box 44"/>
          <p:cNvSpPr txBox="1"/>
          <p:nvPr/>
        </p:nvSpPr>
        <p:spPr>
          <a:xfrm>
            <a:off x="5989318" y="4724401"/>
            <a:ext cx="822964" cy="37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2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blonde</a:t>
            </a:r>
          </a:p>
        </p:txBody>
      </p:sp>
      <p:sp>
        <p:nvSpPr>
          <p:cNvPr id="1015" name="Text Box 45"/>
          <p:cNvSpPr txBox="1"/>
          <p:nvPr/>
        </p:nvSpPr>
        <p:spPr>
          <a:xfrm>
            <a:off x="7360918" y="4953001"/>
            <a:ext cx="670564" cy="37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2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red</a:t>
            </a:r>
          </a:p>
        </p:txBody>
      </p:sp>
      <p:sp>
        <p:nvSpPr>
          <p:cNvPr id="1016" name="Text Box 46"/>
          <p:cNvSpPr txBox="1"/>
          <p:nvPr/>
        </p:nvSpPr>
        <p:spPr>
          <a:xfrm>
            <a:off x="8046718" y="4876801"/>
            <a:ext cx="822964" cy="37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2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brown</a:t>
            </a:r>
          </a:p>
        </p:txBody>
      </p:sp>
      <p:sp>
        <p:nvSpPr>
          <p:cNvPr id="1017" name="TextBox 47"/>
          <p:cNvSpPr txBox="1"/>
          <p:nvPr/>
        </p:nvSpPr>
        <p:spPr>
          <a:xfrm>
            <a:off x="7615249" y="6617061"/>
            <a:ext cx="1338926" cy="25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pPr/>
            <a:r>
              <a:t>Slide from A. Kaban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Slide Number Placeholder 5"/>
          <p:cNvSpPr txBox="1"/>
          <p:nvPr>
            <p:ph type="sldNum" sz="quarter" idx="4294967295"/>
          </p:nvPr>
        </p:nvSpPr>
        <p:spPr>
          <a:xfrm>
            <a:off x="8613492" y="6248399"/>
            <a:ext cx="301904" cy="2888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>
              <a:spcBef>
                <a:spcPts val="800"/>
              </a:spcBef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022" name="Rectangle 2"/>
          <p:cNvSpPr txBox="1"/>
          <p:nvPr>
            <p:ph type="title"/>
          </p:nvPr>
        </p:nvSpPr>
        <p:spPr>
          <a:xfrm>
            <a:off x="1158875" y="198437"/>
            <a:ext cx="7772400" cy="869951"/>
          </a:xfrm>
          <a:prstGeom prst="rect">
            <a:avLst/>
          </a:prstGeom>
        </p:spPr>
        <p:txBody>
          <a:bodyPr/>
          <a:lstStyle/>
          <a:p>
            <a:pPr/>
            <a:r>
              <a:t>Sunburn sufferers are ...</a:t>
            </a:r>
          </a:p>
        </p:txBody>
      </p:sp>
      <p:sp>
        <p:nvSpPr>
          <p:cNvPr id="1023" name="Rectangle 3"/>
          <p:cNvSpPr txBox="1"/>
          <p:nvPr>
            <p:ph type="body" idx="1"/>
          </p:nvPr>
        </p:nvSpPr>
        <p:spPr>
          <a:xfrm>
            <a:off x="1133475" y="1206500"/>
            <a:ext cx="7772400" cy="48768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defRPr sz="2800"/>
            </a:pPr>
            <a:r>
              <a:t>If height=“average” then</a:t>
            </a:r>
          </a:p>
          <a:p>
            <a:pPr lvl="1" marL="742950" indent="-285750">
              <a:spcBef>
                <a:spcPts val="500"/>
              </a:spcBef>
              <a:buClrTx/>
              <a:buFontTx/>
              <a:defRPr sz="2400"/>
            </a:pPr>
            <a:r>
              <a:t>if weight=“light” then</a:t>
            </a:r>
            <a:endParaRPr sz="2800"/>
          </a:p>
          <a:p>
            <a:pPr lvl="2" marL="1143000" indent="-228600">
              <a:spcBef>
                <a:spcPts val="400"/>
              </a:spcBef>
              <a:buClrTx/>
              <a:buFontTx/>
              <a:defRPr sz="2000">
                <a:solidFill>
                  <a:srgbClr val="FF6600"/>
                </a:solidFill>
              </a:defRPr>
            </a:pPr>
            <a:r>
              <a:t>return(true) ;;; Sarah</a:t>
            </a:r>
            <a:endParaRPr sz="2400"/>
          </a:p>
          <a:p>
            <a:pPr lvl="1" marL="742950" indent="-285750">
              <a:spcBef>
                <a:spcPts val="500"/>
              </a:spcBef>
              <a:buClrTx/>
              <a:buFontTx/>
              <a:defRPr sz="2400"/>
            </a:pPr>
            <a:r>
              <a:t>elseif weight=“heavy” then</a:t>
            </a:r>
            <a:endParaRPr sz="2800"/>
          </a:p>
          <a:p>
            <a:pPr lvl="2" marL="1143000" indent="-228600">
              <a:spcBef>
                <a:spcPts val="500"/>
              </a:spcBef>
              <a:buClrTx/>
              <a:buFontTx/>
              <a:defRPr sz="2400"/>
            </a:pPr>
            <a:r>
              <a:t>if hair_colour=“red” then</a:t>
            </a:r>
          </a:p>
          <a:p>
            <a:pPr lvl="3" marL="1600200" indent="-228600">
              <a:spcBef>
                <a:spcPts val="400"/>
              </a:spcBef>
              <a:buClrTx/>
              <a:buFontTx/>
              <a:defRPr sz="1800">
                <a:solidFill>
                  <a:srgbClr val="FF6600"/>
                </a:solidFill>
              </a:defRPr>
            </a:pPr>
            <a:r>
              <a:t>return(true) ;;; Emily</a:t>
            </a:r>
            <a:endParaRPr sz="2000"/>
          </a:p>
          <a:p>
            <a:pPr>
              <a:spcBef>
                <a:spcPts val="600"/>
              </a:spcBef>
              <a:defRPr sz="2800"/>
            </a:pPr>
            <a:r>
              <a:t>elseif height=“short” then</a:t>
            </a:r>
          </a:p>
          <a:p>
            <a:pPr lvl="1" marL="742950" indent="-285750">
              <a:spcBef>
                <a:spcPts val="500"/>
              </a:spcBef>
              <a:buClrTx/>
              <a:buFontTx/>
              <a:defRPr sz="2400"/>
            </a:pPr>
            <a:r>
              <a:t>if hair_colour=“blonde” then</a:t>
            </a:r>
            <a:endParaRPr sz="2800"/>
          </a:p>
          <a:p>
            <a:pPr lvl="2" marL="1143000" indent="-228600">
              <a:spcBef>
                <a:spcPts val="400"/>
              </a:spcBef>
              <a:buClrTx/>
              <a:buFontTx/>
              <a:defRPr sz="2000"/>
            </a:pPr>
            <a:r>
              <a:t>if weight=“average” then</a:t>
            </a:r>
            <a:endParaRPr sz="2400"/>
          </a:p>
          <a:p>
            <a:pPr lvl="3" marL="1600200" indent="-228600">
              <a:spcBef>
                <a:spcPts val="400"/>
              </a:spcBef>
              <a:buClrTx/>
              <a:buFontTx/>
              <a:defRPr sz="1800">
                <a:solidFill>
                  <a:srgbClr val="FF6600"/>
                </a:solidFill>
              </a:defRPr>
            </a:pPr>
            <a:r>
              <a:t>return(true) ;;; Annie</a:t>
            </a:r>
            <a:endParaRPr sz="2000"/>
          </a:p>
          <a:p>
            <a:pPr>
              <a:spcBef>
                <a:spcPts val="600"/>
              </a:spcBef>
              <a:defRPr sz="2800"/>
            </a:pPr>
            <a:r>
              <a:t>else </a:t>
            </a:r>
            <a:r>
              <a:rPr i="1">
                <a:solidFill>
                  <a:srgbClr val="3366CC"/>
                </a:solidFill>
              </a:rPr>
              <a:t>return(false) ;;;everyone else</a:t>
            </a:r>
          </a:p>
        </p:txBody>
      </p:sp>
      <p:sp>
        <p:nvSpPr>
          <p:cNvPr id="1024" name="TextBox 4"/>
          <p:cNvSpPr txBox="1"/>
          <p:nvPr/>
        </p:nvSpPr>
        <p:spPr>
          <a:xfrm>
            <a:off x="7615249" y="6617061"/>
            <a:ext cx="1338926" cy="25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pPr/>
            <a:r>
              <a:t>Slide from A. Kaban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Slide Number Placeholder 4"/>
          <p:cNvSpPr txBox="1"/>
          <p:nvPr>
            <p:ph type="sldNum" sz="quarter" idx="4294967295"/>
          </p:nvPr>
        </p:nvSpPr>
        <p:spPr>
          <a:xfrm>
            <a:off x="8613492" y="6248399"/>
            <a:ext cx="301904" cy="2888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>
              <a:spcBef>
                <a:spcPts val="800"/>
              </a:spcBef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029" name="Rectangle 2"/>
          <p:cNvSpPr txBox="1"/>
          <p:nvPr>
            <p:ph type="title"/>
          </p:nvPr>
        </p:nvSpPr>
        <p:spPr>
          <a:xfrm>
            <a:off x="1173162" y="322263"/>
            <a:ext cx="2695576" cy="1233489"/>
          </a:xfrm>
          <a:prstGeom prst="rect">
            <a:avLst/>
          </a:prstGeom>
        </p:spPr>
        <p:txBody>
          <a:bodyPr/>
          <a:lstStyle>
            <a:lvl1pPr defTabSz="822958">
              <a:defRPr sz="3900"/>
            </a:lvl1pPr>
          </a:lstStyle>
          <a:p>
            <a:pPr/>
            <a:r>
              <a:t>Decision Tree 2</a:t>
            </a:r>
          </a:p>
        </p:txBody>
      </p:sp>
      <p:sp>
        <p:nvSpPr>
          <p:cNvPr id="1030" name="Text Box 3"/>
          <p:cNvSpPr txBox="1"/>
          <p:nvPr/>
        </p:nvSpPr>
        <p:spPr>
          <a:xfrm>
            <a:off x="1166494" y="4360862"/>
            <a:ext cx="957900" cy="764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400"/>
              </a:spcBef>
              <a:defRPr sz="2400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Sarah, Annie</a:t>
            </a:r>
          </a:p>
        </p:txBody>
      </p:sp>
      <p:sp>
        <p:nvSpPr>
          <p:cNvPr id="1031" name="Line 4"/>
          <p:cNvSpPr/>
          <p:nvPr/>
        </p:nvSpPr>
        <p:spPr>
          <a:xfrm>
            <a:off x="5029200" y="1371599"/>
            <a:ext cx="0" cy="381003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32" name="Text Box 5"/>
          <p:cNvSpPr txBox="1"/>
          <p:nvPr/>
        </p:nvSpPr>
        <p:spPr>
          <a:xfrm>
            <a:off x="5151118" y="1295400"/>
            <a:ext cx="2807339" cy="421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400"/>
              </a:spcBef>
              <a:defRPr sz="2400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is_sunburned</a:t>
            </a:r>
          </a:p>
        </p:txBody>
      </p:sp>
      <p:sp>
        <p:nvSpPr>
          <p:cNvPr id="1033" name="Line 6"/>
          <p:cNvSpPr/>
          <p:nvPr/>
        </p:nvSpPr>
        <p:spPr>
          <a:xfrm flipH="1">
            <a:off x="3809998" y="2209799"/>
            <a:ext cx="838203" cy="990603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34" name="Line 7"/>
          <p:cNvSpPr/>
          <p:nvPr/>
        </p:nvSpPr>
        <p:spPr>
          <a:xfrm>
            <a:off x="5410198" y="2209799"/>
            <a:ext cx="762004" cy="1066804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35" name="Line 8"/>
          <p:cNvSpPr/>
          <p:nvPr/>
        </p:nvSpPr>
        <p:spPr>
          <a:xfrm flipH="1">
            <a:off x="1741488" y="3733798"/>
            <a:ext cx="1382714" cy="771529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36" name="Line 9"/>
          <p:cNvSpPr/>
          <p:nvPr/>
        </p:nvSpPr>
        <p:spPr>
          <a:xfrm flipH="1">
            <a:off x="2557464" y="3810000"/>
            <a:ext cx="871539" cy="968376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37" name="Line 10"/>
          <p:cNvSpPr/>
          <p:nvPr/>
        </p:nvSpPr>
        <p:spPr>
          <a:xfrm flipH="1">
            <a:off x="3589337" y="3733800"/>
            <a:ext cx="68265" cy="1163639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38" name="Text Box 11"/>
          <p:cNvSpPr txBox="1"/>
          <p:nvPr/>
        </p:nvSpPr>
        <p:spPr>
          <a:xfrm>
            <a:off x="2133282" y="4745037"/>
            <a:ext cx="916624" cy="421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400"/>
              </a:spcBef>
              <a:defRPr sz="2400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Emily</a:t>
            </a:r>
          </a:p>
        </p:txBody>
      </p:sp>
      <p:sp>
        <p:nvSpPr>
          <p:cNvPr id="1039" name="Line 12"/>
          <p:cNvSpPr/>
          <p:nvPr/>
        </p:nvSpPr>
        <p:spPr>
          <a:xfrm>
            <a:off x="6781799" y="3809998"/>
            <a:ext cx="1209678" cy="723904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40" name="Line 13"/>
          <p:cNvSpPr/>
          <p:nvPr/>
        </p:nvSpPr>
        <p:spPr>
          <a:xfrm>
            <a:off x="6400798" y="3809999"/>
            <a:ext cx="774704" cy="996953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41" name="Line 14"/>
          <p:cNvSpPr/>
          <p:nvPr/>
        </p:nvSpPr>
        <p:spPr>
          <a:xfrm>
            <a:off x="6095998" y="3810000"/>
            <a:ext cx="47629" cy="1116014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42" name="Text Box 15"/>
          <p:cNvSpPr txBox="1"/>
          <p:nvPr/>
        </p:nvSpPr>
        <p:spPr>
          <a:xfrm>
            <a:off x="5735318" y="4902200"/>
            <a:ext cx="711839" cy="421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400"/>
              </a:spcBef>
              <a:defRPr i="1" sz="2400">
                <a:solidFill>
                  <a:srgbClr val="3366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Alex</a:t>
            </a:r>
          </a:p>
        </p:txBody>
      </p:sp>
      <p:sp>
        <p:nvSpPr>
          <p:cNvPr id="1043" name="Text Box 16"/>
          <p:cNvSpPr txBox="1"/>
          <p:nvPr/>
        </p:nvSpPr>
        <p:spPr>
          <a:xfrm>
            <a:off x="7702232" y="4459287"/>
            <a:ext cx="957900" cy="764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400"/>
              </a:spcBef>
              <a:defRPr i="1" sz="2400">
                <a:solidFill>
                  <a:srgbClr val="3366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Dana, Katie</a:t>
            </a:r>
          </a:p>
        </p:txBody>
      </p:sp>
      <p:sp>
        <p:nvSpPr>
          <p:cNvPr id="1044" name="Text Box 17"/>
          <p:cNvSpPr txBox="1"/>
          <p:nvPr/>
        </p:nvSpPr>
        <p:spPr>
          <a:xfrm>
            <a:off x="3349307" y="4870450"/>
            <a:ext cx="957900" cy="764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400"/>
              </a:spcBef>
              <a:defRPr i="1" sz="2400">
                <a:solidFill>
                  <a:srgbClr val="3366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Pete, John</a:t>
            </a:r>
          </a:p>
        </p:txBody>
      </p:sp>
      <p:grpSp>
        <p:nvGrpSpPr>
          <p:cNvPr id="1047" name="Rectangle 18"/>
          <p:cNvGrpSpPr/>
          <p:nvPr/>
        </p:nvGrpSpPr>
        <p:grpSpPr>
          <a:xfrm>
            <a:off x="4191000" y="1732401"/>
            <a:ext cx="1676400" cy="421389"/>
            <a:chOff x="0" y="0"/>
            <a:chExt cx="1676400" cy="421387"/>
          </a:xfrm>
        </p:grpSpPr>
        <p:sp>
          <p:nvSpPr>
            <p:cNvPr id="1045" name="Rectangle"/>
            <p:cNvSpPr/>
            <p:nvPr/>
          </p:nvSpPr>
          <p:spPr>
            <a:xfrm>
              <a:off x="0" y="20195"/>
              <a:ext cx="1676400" cy="381004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914400">
                <a:spcBef>
                  <a:spcPts val="1000"/>
                </a:spcBef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046" name="Lotion used"/>
            <p:cNvSpPr txBox="1"/>
            <p:nvPr/>
          </p:nvSpPr>
          <p:spPr>
            <a:xfrm>
              <a:off x="62302" y="-1"/>
              <a:ext cx="1551789" cy="4213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 defTabSz="914400">
                <a:spcBef>
                  <a:spcPts val="14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Lotion used</a:t>
              </a:r>
            </a:p>
          </p:txBody>
        </p:sp>
      </p:grpSp>
      <p:grpSp>
        <p:nvGrpSpPr>
          <p:cNvPr id="1050" name="Rectangle 19"/>
          <p:cNvGrpSpPr/>
          <p:nvPr/>
        </p:nvGrpSpPr>
        <p:grpSpPr>
          <a:xfrm>
            <a:off x="2743200" y="3256402"/>
            <a:ext cx="1676400" cy="421389"/>
            <a:chOff x="0" y="0"/>
            <a:chExt cx="1676400" cy="421387"/>
          </a:xfrm>
        </p:grpSpPr>
        <p:sp>
          <p:nvSpPr>
            <p:cNvPr id="1048" name="Rectangle"/>
            <p:cNvSpPr/>
            <p:nvPr/>
          </p:nvSpPr>
          <p:spPr>
            <a:xfrm>
              <a:off x="0" y="20195"/>
              <a:ext cx="1676400" cy="381004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914400">
                <a:spcBef>
                  <a:spcPts val="1000"/>
                </a:spcBef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049" name="Hair colour"/>
            <p:cNvSpPr txBox="1"/>
            <p:nvPr/>
          </p:nvSpPr>
          <p:spPr>
            <a:xfrm>
              <a:off x="87901" y="-1"/>
              <a:ext cx="1500591" cy="4213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 defTabSz="914400">
                <a:spcBef>
                  <a:spcPts val="14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Hair colour</a:t>
              </a:r>
            </a:p>
          </p:txBody>
        </p:sp>
      </p:grpSp>
      <p:grpSp>
        <p:nvGrpSpPr>
          <p:cNvPr id="1053" name="Rectangle 20"/>
          <p:cNvGrpSpPr/>
          <p:nvPr/>
        </p:nvGrpSpPr>
        <p:grpSpPr>
          <a:xfrm>
            <a:off x="5486400" y="3332602"/>
            <a:ext cx="1676400" cy="421389"/>
            <a:chOff x="0" y="0"/>
            <a:chExt cx="1676400" cy="421387"/>
          </a:xfrm>
        </p:grpSpPr>
        <p:sp>
          <p:nvSpPr>
            <p:cNvPr id="1051" name="Rectangle"/>
            <p:cNvSpPr/>
            <p:nvPr/>
          </p:nvSpPr>
          <p:spPr>
            <a:xfrm>
              <a:off x="0" y="20195"/>
              <a:ext cx="1676400" cy="381004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914400">
                <a:spcBef>
                  <a:spcPts val="1000"/>
                </a:spcBef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052" name="Hair colour"/>
            <p:cNvSpPr txBox="1"/>
            <p:nvPr/>
          </p:nvSpPr>
          <p:spPr>
            <a:xfrm>
              <a:off x="87901" y="-1"/>
              <a:ext cx="1500591" cy="4213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 defTabSz="914400">
                <a:spcBef>
                  <a:spcPts val="14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Hair colour</a:t>
              </a:r>
            </a:p>
          </p:txBody>
        </p:sp>
      </p:grpSp>
      <p:sp>
        <p:nvSpPr>
          <p:cNvPr id="1054" name="Text Box 21"/>
          <p:cNvSpPr txBox="1"/>
          <p:nvPr/>
        </p:nvSpPr>
        <p:spPr>
          <a:xfrm>
            <a:off x="5303518" y="4267201"/>
            <a:ext cx="822964" cy="37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2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brown</a:t>
            </a:r>
          </a:p>
        </p:txBody>
      </p:sp>
      <p:sp>
        <p:nvSpPr>
          <p:cNvPr id="1055" name="Text Box 22"/>
          <p:cNvSpPr txBox="1"/>
          <p:nvPr/>
        </p:nvSpPr>
        <p:spPr>
          <a:xfrm>
            <a:off x="2512530" y="4114801"/>
            <a:ext cx="822963" cy="37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2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red</a:t>
            </a:r>
          </a:p>
        </p:txBody>
      </p:sp>
      <p:sp>
        <p:nvSpPr>
          <p:cNvPr id="1056" name="Text Box 23"/>
          <p:cNvSpPr txBox="1"/>
          <p:nvPr/>
        </p:nvSpPr>
        <p:spPr>
          <a:xfrm>
            <a:off x="1874517" y="3733801"/>
            <a:ext cx="822964" cy="37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2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blonde</a:t>
            </a:r>
          </a:p>
        </p:txBody>
      </p:sp>
      <p:sp>
        <p:nvSpPr>
          <p:cNvPr id="1057" name="Text Box 24"/>
          <p:cNvSpPr txBox="1"/>
          <p:nvPr/>
        </p:nvSpPr>
        <p:spPr>
          <a:xfrm>
            <a:off x="5532118" y="2362200"/>
            <a:ext cx="822964" cy="37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914400">
              <a:spcBef>
                <a:spcPts val="12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yes</a:t>
            </a:r>
          </a:p>
        </p:txBody>
      </p:sp>
      <p:sp>
        <p:nvSpPr>
          <p:cNvPr id="1058" name="Text Box 25"/>
          <p:cNvSpPr txBox="1"/>
          <p:nvPr/>
        </p:nvSpPr>
        <p:spPr>
          <a:xfrm>
            <a:off x="3703318" y="2362200"/>
            <a:ext cx="822964" cy="37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914400">
              <a:spcBef>
                <a:spcPts val="12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no</a:t>
            </a:r>
          </a:p>
        </p:txBody>
      </p:sp>
      <p:sp>
        <p:nvSpPr>
          <p:cNvPr id="1059" name="Text Box 26"/>
          <p:cNvSpPr txBox="1"/>
          <p:nvPr/>
        </p:nvSpPr>
        <p:spPr>
          <a:xfrm>
            <a:off x="6370318" y="4191001"/>
            <a:ext cx="822964" cy="37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2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red</a:t>
            </a:r>
          </a:p>
        </p:txBody>
      </p:sp>
      <p:sp>
        <p:nvSpPr>
          <p:cNvPr id="1060" name="Text Box 27"/>
          <p:cNvSpPr txBox="1"/>
          <p:nvPr/>
        </p:nvSpPr>
        <p:spPr>
          <a:xfrm>
            <a:off x="3627118" y="4114801"/>
            <a:ext cx="822964" cy="37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2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brown</a:t>
            </a:r>
          </a:p>
        </p:txBody>
      </p:sp>
      <p:sp>
        <p:nvSpPr>
          <p:cNvPr id="1061" name="Text Box 28"/>
          <p:cNvSpPr txBox="1"/>
          <p:nvPr/>
        </p:nvSpPr>
        <p:spPr>
          <a:xfrm>
            <a:off x="7378996" y="3886201"/>
            <a:ext cx="822963" cy="37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2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blonde</a:t>
            </a:r>
          </a:p>
        </p:txBody>
      </p:sp>
      <p:sp>
        <p:nvSpPr>
          <p:cNvPr id="1062" name="TextBox 29"/>
          <p:cNvSpPr txBox="1"/>
          <p:nvPr/>
        </p:nvSpPr>
        <p:spPr>
          <a:xfrm>
            <a:off x="7615249" y="6617061"/>
            <a:ext cx="1338926" cy="25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pPr/>
            <a:r>
              <a:t>Slide from A. Kaban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Slide Number Placeholder 4"/>
          <p:cNvSpPr txBox="1"/>
          <p:nvPr>
            <p:ph type="sldNum" sz="quarter" idx="4294967295"/>
          </p:nvPr>
        </p:nvSpPr>
        <p:spPr>
          <a:xfrm>
            <a:off x="8613492" y="6248399"/>
            <a:ext cx="301904" cy="2888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>
              <a:spcBef>
                <a:spcPts val="800"/>
              </a:spcBef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067" name="Rectangle 2"/>
          <p:cNvSpPr txBox="1"/>
          <p:nvPr>
            <p:ph type="title"/>
          </p:nvPr>
        </p:nvSpPr>
        <p:spPr>
          <a:xfrm>
            <a:off x="1173162" y="322263"/>
            <a:ext cx="2695576" cy="1233489"/>
          </a:xfrm>
          <a:prstGeom prst="rect">
            <a:avLst/>
          </a:prstGeom>
        </p:spPr>
        <p:txBody>
          <a:bodyPr/>
          <a:lstStyle>
            <a:lvl1pPr defTabSz="822958">
              <a:defRPr sz="3900"/>
            </a:lvl1pPr>
          </a:lstStyle>
          <a:p>
            <a:pPr/>
            <a:r>
              <a:t>Decision Tree 3</a:t>
            </a:r>
          </a:p>
        </p:txBody>
      </p:sp>
      <p:sp>
        <p:nvSpPr>
          <p:cNvPr id="1068" name="Text Box 3"/>
          <p:cNvSpPr txBox="1"/>
          <p:nvPr/>
        </p:nvSpPr>
        <p:spPr>
          <a:xfrm>
            <a:off x="1425256" y="4878387"/>
            <a:ext cx="957900" cy="764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400"/>
              </a:spcBef>
              <a:defRPr sz="2400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Sarah, Annie</a:t>
            </a:r>
          </a:p>
        </p:txBody>
      </p:sp>
      <p:sp>
        <p:nvSpPr>
          <p:cNvPr id="1069" name="Line 4"/>
          <p:cNvSpPr/>
          <p:nvPr/>
        </p:nvSpPr>
        <p:spPr>
          <a:xfrm>
            <a:off x="5029200" y="2057399"/>
            <a:ext cx="0" cy="381003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70" name="Text Box 5"/>
          <p:cNvSpPr txBox="1"/>
          <p:nvPr/>
        </p:nvSpPr>
        <p:spPr>
          <a:xfrm>
            <a:off x="5151118" y="1752600"/>
            <a:ext cx="2807339" cy="421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400"/>
              </a:spcBef>
              <a:defRPr sz="2400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is_sunburned</a:t>
            </a:r>
          </a:p>
        </p:txBody>
      </p:sp>
      <p:sp>
        <p:nvSpPr>
          <p:cNvPr id="1071" name="Line 6"/>
          <p:cNvSpPr/>
          <p:nvPr/>
        </p:nvSpPr>
        <p:spPr>
          <a:xfrm flipH="1">
            <a:off x="2819399" y="2900363"/>
            <a:ext cx="1477964" cy="833439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72" name="Line 7"/>
          <p:cNvSpPr/>
          <p:nvPr/>
        </p:nvSpPr>
        <p:spPr>
          <a:xfrm>
            <a:off x="5030470" y="2895599"/>
            <a:ext cx="2" cy="787404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73" name="Line 8"/>
          <p:cNvSpPr/>
          <p:nvPr/>
        </p:nvSpPr>
        <p:spPr>
          <a:xfrm>
            <a:off x="5630862" y="2886074"/>
            <a:ext cx="1416053" cy="59849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74" name="Text Box 9"/>
          <p:cNvSpPr txBox="1"/>
          <p:nvPr/>
        </p:nvSpPr>
        <p:spPr>
          <a:xfrm>
            <a:off x="6943407" y="3375025"/>
            <a:ext cx="1583374" cy="764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400"/>
              </a:spcBef>
              <a:defRPr i="1" sz="2400">
                <a:solidFill>
                  <a:srgbClr val="3366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Alex, Pete, John</a:t>
            </a:r>
          </a:p>
        </p:txBody>
      </p:sp>
      <p:sp>
        <p:nvSpPr>
          <p:cNvPr id="1075" name="Line 10"/>
          <p:cNvSpPr/>
          <p:nvPr/>
        </p:nvSpPr>
        <p:spPr>
          <a:xfrm flipH="1">
            <a:off x="1698624" y="4267198"/>
            <a:ext cx="663578" cy="728666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76" name="Line 11"/>
          <p:cNvSpPr/>
          <p:nvPr/>
        </p:nvSpPr>
        <p:spPr>
          <a:xfrm>
            <a:off x="3200399" y="4267198"/>
            <a:ext cx="512767" cy="755654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77" name="Text Box 12"/>
          <p:cNvSpPr txBox="1"/>
          <p:nvPr/>
        </p:nvSpPr>
        <p:spPr>
          <a:xfrm>
            <a:off x="4638357" y="3602037"/>
            <a:ext cx="916625" cy="421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400"/>
              </a:spcBef>
              <a:defRPr sz="2400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Emily</a:t>
            </a:r>
          </a:p>
        </p:txBody>
      </p:sp>
      <p:sp>
        <p:nvSpPr>
          <p:cNvPr id="1078" name="Text Box 13"/>
          <p:cNvSpPr txBox="1"/>
          <p:nvPr/>
        </p:nvSpPr>
        <p:spPr>
          <a:xfrm>
            <a:off x="3054031" y="4943475"/>
            <a:ext cx="1583375" cy="421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400"/>
              </a:spcBef>
              <a:defRPr i="1" sz="2400">
                <a:solidFill>
                  <a:srgbClr val="3366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Dana, Katie</a:t>
            </a:r>
          </a:p>
        </p:txBody>
      </p:sp>
      <p:grpSp>
        <p:nvGrpSpPr>
          <p:cNvPr id="1081" name="Rectangle 14"/>
          <p:cNvGrpSpPr/>
          <p:nvPr/>
        </p:nvGrpSpPr>
        <p:grpSpPr>
          <a:xfrm>
            <a:off x="4191000" y="2418201"/>
            <a:ext cx="1676400" cy="421389"/>
            <a:chOff x="0" y="0"/>
            <a:chExt cx="1676400" cy="421387"/>
          </a:xfrm>
        </p:grpSpPr>
        <p:sp>
          <p:nvSpPr>
            <p:cNvPr id="1079" name="Rectangle"/>
            <p:cNvSpPr/>
            <p:nvPr/>
          </p:nvSpPr>
          <p:spPr>
            <a:xfrm>
              <a:off x="0" y="20195"/>
              <a:ext cx="1676400" cy="381004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914400">
                <a:spcBef>
                  <a:spcPts val="1000"/>
                </a:spcBef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080" name="Hair colour"/>
            <p:cNvSpPr txBox="1"/>
            <p:nvPr/>
          </p:nvSpPr>
          <p:spPr>
            <a:xfrm>
              <a:off x="87901" y="-1"/>
              <a:ext cx="1500591" cy="4213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 defTabSz="914400">
                <a:spcBef>
                  <a:spcPts val="14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Hair colour</a:t>
              </a:r>
            </a:p>
          </p:txBody>
        </p:sp>
      </p:grpSp>
      <p:grpSp>
        <p:nvGrpSpPr>
          <p:cNvPr id="1084" name="Rectangle 15"/>
          <p:cNvGrpSpPr/>
          <p:nvPr/>
        </p:nvGrpSpPr>
        <p:grpSpPr>
          <a:xfrm>
            <a:off x="1905000" y="3789802"/>
            <a:ext cx="1676400" cy="421389"/>
            <a:chOff x="0" y="0"/>
            <a:chExt cx="1676400" cy="421387"/>
          </a:xfrm>
        </p:grpSpPr>
        <p:sp>
          <p:nvSpPr>
            <p:cNvPr id="1082" name="Rectangle"/>
            <p:cNvSpPr/>
            <p:nvPr/>
          </p:nvSpPr>
          <p:spPr>
            <a:xfrm>
              <a:off x="0" y="20195"/>
              <a:ext cx="1676400" cy="381004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914400">
                <a:spcBef>
                  <a:spcPts val="1000"/>
                </a:spcBef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083" name="Lotion used"/>
            <p:cNvSpPr txBox="1"/>
            <p:nvPr/>
          </p:nvSpPr>
          <p:spPr>
            <a:xfrm>
              <a:off x="62302" y="-1"/>
              <a:ext cx="1551789" cy="4213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 defTabSz="914400">
                <a:spcBef>
                  <a:spcPts val="14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Lotion used</a:t>
              </a:r>
            </a:p>
          </p:txBody>
        </p:sp>
      </p:grpSp>
      <p:sp>
        <p:nvSpPr>
          <p:cNvPr id="1085" name="Text Box 16"/>
          <p:cNvSpPr txBox="1"/>
          <p:nvPr/>
        </p:nvSpPr>
        <p:spPr>
          <a:xfrm>
            <a:off x="2941317" y="2971800"/>
            <a:ext cx="822964" cy="37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2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blonde</a:t>
            </a:r>
          </a:p>
        </p:txBody>
      </p:sp>
      <p:sp>
        <p:nvSpPr>
          <p:cNvPr id="1086" name="Text Box 17"/>
          <p:cNvSpPr txBox="1"/>
          <p:nvPr/>
        </p:nvSpPr>
        <p:spPr>
          <a:xfrm>
            <a:off x="4617718" y="3048000"/>
            <a:ext cx="822964" cy="37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2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red</a:t>
            </a:r>
          </a:p>
        </p:txBody>
      </p:sp>
      <p:sp>
        <p:nvSpPr>
          <p:cNvPr id="1087" name="Text Box 18"/>
          <p:cNvSpPr txBox="1"/>
          <p:nvPr/>
        </p:nvSpPr>
        <p:spPr>
          <a:xfrm>
            <a:off x="6141718" y="2819400"/>
            <a:ext cx="822964" cy="37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2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brown</a:t>
            </a:r>
          </a:p>
        </p:txBody>
      </p:sp>
      <p:sp>
        <p:nvSpPr>
          <p:cNvPr id="1088" name="Text Box 19"/>
          <p:cNvSpPr txBox="1"/>
          <p:nvPr/>
        </p:nvSpPr>
        <p:spPr>
          <a:xfrm>
            <a:off x="1493519" y="4343401"/>
            <a:ext cx="822962" cy="37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914400">
              <a:spcBef>
                <a:spcPts val="12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no</a:t>
            </a:r>
          </a:p>
        </p:txBody>
      </p:sp>
      <p:sp>
        <p:nvSpPr>
          <p:cNvPr id="1089" name="Text Box 20"/>
          <p:cNvSpPr txBox="1"/>
          <p:nvPr/>
        </p:nvSpPr>
        <p:spPr>
          <a:xfrm>
            <a:off x="3246117" y="4343401"/>
            <a:ext cx="822964" cy="37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914400">
              <a:spcBef>
                <a:spcPts val="12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yes</a:t>
            </a:r>
          </a:p>
        </p:txBody>
      </p:sp>
      <p:sp>
        <p:nvSpPr>
          <p:cNvPr id="1090" name="TextBox 21"/>
          <p:cNvSpPr txBox="1"/>
          <p:nvPr/>
        </p:nvSpPr>
        <p:spPr>
          <a:xfrm>
            <a:off x="7615249" y="6617061"/>
            <a:ext cx="1338926" cy="25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pPr/>
            <a:r>
              <a:t>Slide from A. Kaban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Slide Number Placeholder 5"/>
          <p:cNvSpPr txBox="1"/>
          <p:nvPr>
            <p:ph type="sldNum" sz="quarter" idx="4294967295"/>
          </p:nvPr>
        </p:nvSpPr>
        <p:spPr>
          <a:xfrm>
            <a:off x="8613492" y="6248399"/>
            <a:ext cx="301904" cy="2888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>
              <a:spcBef>
                <a:spcPts val="800"/>
              </a:spcBef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095" name="Rectangle 2"/>
          <p:cNvSpPr txBox="1"/>
          <p:nvPr>
            <p:ph type="title"/>
          </p:nvPr>
        </p:nvSpPr>
        <p:spPr>
          <a:xfrm>
            <a:off x="1173162" y="457200"/>
            <a:ext cx="7772401" cy="1143000"/>
          </a:xfrm>
          <a:prstGeom prst="rect">
            <a:avLst/>
          </a:prstGeom>
        </p:spPr>
        <p:txBody>
          <a:bodyPr/>
          <a:lstStyle/>
          <a:p>
            <a:pPr/>
            <a:r>
              <a:t>Summing up</a:t>
            </a:r>
          </a:p>
        </p:txBody>
      </p:sp>
      <p:sp>
        <p:nvSpPr>
          <p:cNvPr id="1096" name="Rectangle 3"/>
          <p:cNvSpPr txBox="1"/>
          <p:nvPr>
            <p:ph type="body" idx="1"/>
          </p:nvPr>
        </p:nvSpPr>
        <p:spPr>
          <a:xfrm>
            <a:off x="1173162" y="1981200"/>
            <a:ext cx="7772401" cy="4114800"/>
          </a:xfrm>
          <a:prstGeom prst="rect">
            <a:avLst/>
          </a:prstGeom>
        </p:spPr>
        <p:txBody>
          <a:bodyPr/>
          <a:lstStyle/>
          <a:p>
            <a:pPr/>
            <a:r>
              <a:t>Irrelevant attributes do not classify the data well</a:t>
            </a:r>
          </a:p>
          <a:p>
            <a:pPr/>
            <a:r>
              <a:t>Using irrelevant attributes thus causes larger decision trees</a:t>
            </a:r>
          </a:p>
          <a:p>
            <a:pPr/>
            <a:r>
              <a:t>a computer could look for simpler decision trees</a:t>
            </a:r>
          </a:p>
          <a:p>
            <a:pPr/>
            <a:r>
              <a:t>Q: How?</a:t>
            </a:r>
          </a:p>
        </p:txBody>
      </p:sp>
      <p:sp>
        <p:nvSpPr>
          <p:cNvPr id="1097" name="TextBox 4"/>
          <p:cNvSpPr txBox="1"/>
          <p:nvPr/>
        </p:nvSpPr>
        <p:spPr>
          <a:xfrm>
            <a:off x="7615249" y="6617061"/>
            <a:ext cx="1338926" cy="25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pPr/>
            <a:r>
              <a:t>Slide from A. Kaban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9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9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0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0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0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096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Slide Number Placeholder 5"/>
          <p:cNvSpPr txBox="1"/>
          <p:nvPr>
            <p:ph type="sldNum" sz="quarter" idx="4294967295"/>
          </p:nvPr>
        </p:nvSpPr>
        <p:spPr>
          <a:xfrm>
            <a:off x="8613492" y="6248399"/>
            <a:ext cx="301904" cy="2888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>
              <a:spcBef>
                <a:spcPts val="800"/>
              </a:spcBef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100" name="Rectangle 2"/>
          <p:cNvSpPr txBox="1"/>
          <p:nvPr>
            <p:ph type="title"/>
          </p:nvPr>
        </p:nvSpPr>
        <p:spPr>
          <a:xfrm>
            <a:off x="1173162" y="457200"/>
            <a:ext cx="7772401" cy="11430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A: How WE did it?</a:t>
            </a:r>
          </a:p>
        </p:txBody>
      </p:sp>
      <p:sp>
        <p:nvSpPr>
          <p:cNvPr id="1101" name="Rectangle 3"/>
          <p:cNvSpPr txBox="1"/>
          <p:nvPr>
            <p:ph type="body" idx="1"/>
          </p:nvPr>
        </p:nvSpPr>
        <p:spPr>
          <a:xfrm>
            <a:off x="1173162" y="1631950"/>
            <a:ext cx="7772401" cy="446405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defRPr sz="2800"/>
            </a:pPr>
            <a:r>
              <a:t>Q: Which is the best attribute for splitting up the data?</a:t>
            </a:r>
          </a:p>
          <a:p>
            <a:pPr>
              <a:spcBef>
                <a:spcPts val="600"/>
              </a:spcBef>
              <a:defRPr sz="2800"/>
            </a:pPr>
            <a:r>
              <a:t>A: The one which is </a:t>
            </a:r>
            <a:r>
              <a:rPr i="1"/>
              <a:t>most informative</a:t>
            </a:r>
            <a:r>
              <a:t> for the classification we want to get.</a:t>
            </a:r>
          </a:p>
          <a:p>
            <a:pPr>
              <a:spcBef>
                <a:spcPts val="600"/>
              </a:spcBef>
              <a:defRPr sz="2800"/>
            </a:pPr>
            <a:r>
              <a:t>Q: What does it mean ‘more informative’?</a:t>
            </a:r>
          </a:p>
          <a:p>
            <a:pPr>
              <a:spcBef>
                <a:spcPts val="600"/>
              </a:spcBef>
              <a:defRPr sz="2800"/>
            </a:pPr>
            <a:r>
              <a:t>A: The attribute which best </a:t>
            </a:r>
            <a:r>
              <a:rPr i="1"/>
              <a:t>reduces the uncertainty</a:t>
            </a:r>
            <a:r>
              <a:t> or the disorder</a:t>
            </a:r>
          </a:p>
        </p:txBody>
      </p:sp>
      <p:sp>
        <p:nvSpPr>
          <p:cNvPr id="1102" name="TextBox 4"/>
          <p:cNvSpPr txBox="1"/>
          <p:nvPr/>
        </p:nvSpPr>
        <p:spPr>
          <a:xfrm>
            <a:off x="7615249" y="6617061"/>
            <a:ext cx="1338926" cy="25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pPr/>
            <a:r>
              <a:t>Slide from A. Kaban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0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3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Subtype="3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Class="entr" nodeType="afterEffect" presetSubtype="3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3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101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Slide Number Placeholder 5"/>
          <p:cNvSpPr txBox="1"/>
          <p:nvPr>
            <p:ph type="sldNum" sz="quarter" idx="4294967295"/>
          </p:nvPr>
        </p:nvSpPr>
        <p:spPr>
          <a:xfrm>
            <a:off x="8613492" y="6248399"/>
            <a:ext cx="301904" cy="2888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>
              <a:spcBef>
                <a:spcPts val="800"/>
              </a:spcBef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105" name="Rectangle 3"/>
          <p:cNvSpPr txBox="1"/>
          <p:nvPr>
            <p:ph type="body" sz="half" idx="1"/>
          </p:nvPr>
        </p:nvSpPr>
        <p:spPr>
          <a:xfrm>
            <a:off x="1173162" y="1255711"/>
            <a:ext cx="7772401" cy="3081342"/>
          </a:xfrm>
          <a:prstGeom prst="rect">
            <a:avLst/>
          </a:prstGeom>
        </p:spPr>
        <p:txBody>
          <a:bodyPr/>
          <a:lstStyle/>
          <a:p>
            <a:pPr marL="301752" indent="-301752" defTabSz="804672">
              <a:lnSpc>
                <a:spcPct val="90000"/>
              </a:lnSpc>
              <a:spcBef>
                <a:spcPts val="500"/>
              </a:spcBef>
              <a:defRPr sz="2400"/>
            </a:pPr>
            <a:r>
              <a:t>We need a quantity to measure the </a:t>
            </a:r>
            <a:r>
              <a:rPr i="1"/>
              <a:t>disorder </a:t>
            </a:r>
            <a:r>
              <a:t>in a set of examples </a:t>
            </a:r>
          </a:p>
          <a:p>
            <a:pPr marL="301752" indent="-301752" defTabSz="804672">
              <a:lnSpc>
                <a:spcPct val="90000"/>
              </a:lnSpc>
              <a:spcBef>
                <a:spcPts val="500"/>
              </a:spcBef>
              <a:buSzTx/>
              <a:buNone/>
              <a:defRPr i="1" sz="2400"/>
            </a:pPr>
            <a:r>
              <a:t>	S={s</a:t>
            </a:r>
            <a:r>
              <a:rPr baseline="-27590"/>
              <a:t>1</a:t>
            </a:r>
            <a:r>
              <a:t>, s</a:t>
            </a:r>
            <a:r>
              <a:rPr baseline="-27590"/>
              <a:t>2</a:t>
            </a:r>
            <a:r>
              <a:t>, s</a:t>
            </a:r>
            <a:r>
              <a:rPr baseline="-27590"/>
              <a:t>3</a:t>
            </a:r>
            <a:r>
              <a:t>, …, s</a:t>
            </a:r>
            <a:r>
              <a:rPr baseline="-27590"/>
              <a:t>n</a:t>
            </a:r>
            <a:r>
              <a:t>}</a:t>
            </a:r>
            <a:r>
              <a:rPr i="0"/>
              <a:t> </a:t>
            </a:r>
          </a:p>
          <a:p>
            <a:pPr marL="301752" indent="-301752" defTabSz="804672">
              <a:lnSpc>
                <a:spcPct val="90000"/>
              </a:lnSpc>
              <a:spcBef>
                <a:spcPts val="500"/>
              </a:spcBef>
              <a:buSzTx/>
              <a:buNone/>
              <a:defRPr sz="2400"/>
            </a:pPr>
            <a:r>
              <a:t>	where </a:t>
            </a:r>
            <a:r>
              <a:rPr i="1"/>
              <a:t>s1</a:t>
            </a:r>
            <a:r>
              <a:t>=“Sarah”, </a:t>
            </a:r>
            <a:r>
              <a:rPr i="1"/>
              <a:t>s2</a:t>
            </a:r>
            <a:r>
              <a:t>=“Dana”, …</a:t>
            </a:r>
          </a:p>
          <a:p>
            <a:pPr marL="301752" indent="-301752" defTabSz="804672">
              <a:lnSpc>
                <a:spcPct val="90000"/>
              </a:lnSpc>
              <a:spcBef>
                <a:spcPts val="600"/>
              </a:spcBef>
              <a:buSzTx/>
              <a:buNone/>
              <a:defRPr sz="2400"/>
            </a:pPr>
          </a:p>
          <a:p>
            <a:pPr marL="301752" indent="-301752" defTabSz="804672">
              <a:lnSpc>
                <a:spcPct val="90000"/>
              </a:lnSpc>
              <a:spcBef>
                <a:spcPts val="500"/>
              </a:spcBef>
              <a:defRPr sz="2400"/>
            </a:pPr>
            <a:r>
              <a:t>Then we need a quantity to measure the amount of </a:t>
            </a:r>
            <a:r>
              <a:rPr i="1"/>
              <a:t>reduction of the disorder</a:t>
            </a:r>
            <a:r>
              <a:t> level in the instance of knowing the value of a particular attribute</a:t>
            </a:r>
          </a:p>
        </p:txBody>
      </p:sp>
      <p:sp>
        <p:nvSpPr>
          <p:cNvPr id="1106" name="TextBox 3"/>
          <p:cNvSpPr txBox="1"/>
          <p:nvPr/>
        </p:nvSpPr>
        <p:spPr>
          <a:xfrm>
            <a:off x="7615249" y="6617061"/>
            <a:ext cx="1338926" cy="25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pPr/>
            <a:r>
              <a:t>Slide from A. Kaban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0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110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500"/>
                                        <p:tgtEl>
                                          <p:spTgt spid="1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4" dur="500"/>
                                        <p:tgtEl>
                                          <p:spTgt spid="1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8" dur="500"/>
                                        <p:tgtEl>
                                          <p:spTgt spid="1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3" dur="500"/>
                                        <p:tgtEl>
                                          <p:spTgt spid="1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1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8" dur="500"/>
                                        <p:tgtEl>
                                          <p:spTgt spid="11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105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Slide Number Placeholder 5"/>
          <p:cNvSpPr txBox="1"/>
          <p:nvPr>
            <p:ph type="sldNum" sz="quarter" idx="4294967295"/>
          </p:nvPr>
        </p:nvSpPr>
        <p:spPr>
          <a:xfrm>
            <a:off x="8613492" y="6248399"/>
            <a:ext cx="301904" cy="2888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>
              <a:spcBef>
                <a:spcPts val="800"/>
              </a:spcBef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109" name="Rectangle 2"/>
          <p:cNvSpPr txBox="1"/>
          <p:nvPr>
            <p:ph type="title"/>
          </p:nvPr>
        </p:nvSpPr>
        <p:spPr>
          <a:xfrm>
            <a:off x="1158875" y="306388"/>
            <a:ext cx="7772400" cy="1143001"/>
          </a:xfrm>
          <a:prstGeom prst="rect">
            <a:avLst/>
          </a:prstGeom>
        </p:spPr>
        <p:txBody>
          <a:bodyPr/>
          <a:lstStyle/>
          <a:p>
            <a:pPr defTabSz="749808">
              <a:defRPr sz="3600"/>
            </a:pPr>
            <a:r>
              <a:t>What properties should the </a:t>
            </a:r>
            <a:r>
              <a:rPr i="1"/>
              <a:t>Disorder</a:t>
            </a:r>
            <a:r>
              <a:t> (D) have?</a:t>
            </a:r>
          </a:p>
        </p:txBody>
      </p:sp>
      <p:sp>
        <p:nvSpPr>
          <p:cNvPr id="1110" name="Rectangle 3"/>
          <p:cNvSpPr txBox="1"/>
          <p:nvPr>
            <p:ph type="body" sz="half" idx="1"/>
          </p:nvPr>
        </p:nvSpPr>
        <p:spPr>
          <a:xfrm>
            <a:off x="1050925" y="2279649"/>
            <a:ext cx="7772400" cy="2849567"/>
          </a:xfrm>
          <a:prstGeom prst="rect">
            <a:avLst/>
          </a:prstGeom>
        </p:spPr>
        <p:txBody>
          <a:bodyPr/>
          <a:lstStyle/>
          <a:p>
            <a:pPr/>
            <a:r>
              <a:t>Suppose that </a:t>
            </a:r>
            <a:r>
              <a:rPr i="1"/>
              <a:t>D(S)=0</a:t>
            </a:r>
            <a:r>
              <a:t> means that all the examples in </a:t>
            </a:r>
            <a:r>
              <a:rPr i="1"/>
              <a:t>S</a:t>
            </a:r>
            <a:r>
              <a:t> have the same class</a:t>
            </a:r>
          </a:p>
          <a:p>
            <a:pPr/>
            <a:r>
              <a:t>Suppose that </a:t>
            </a:r>
            <a:r>
              <a:rPr i="1"/>
              <a:t>D(S)=1</a:t>
            </a:r>
            <a:r>
              <a:t> means that half the examples in </a:t>
            </a:r>
            <a:r>
              <a:rPr i="1"/>
              <a:t>S</a:t>
            </a:r>
            <a:r>
              <a:t> are of one class and half are the opposite class</a:t>
            </a:r>
          </a:p>
        </p:txBody>
      </p:sp>
      <p:sp>
        <p:nvSpPr>
          <p:cNvPr id="1111" name="TextBox 4"/>
          <p:cNvSpPr txBox="1"/>
          <p:nvPr/>
        </p:nvSpPr>
        <p:spPr>
          <a:xfrm>
            <a:off x="7615249" y="6617061"/>
            <a:ext cx="1338926" cy="25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pPr/>
            <a:r>
              <a:t>Slide from A. Kaban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1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Rectangle 2"/>
          <p:cNvSpPr txBox="1"/>
          <p:nvPr>
            <p:ph type="title"/>
          </p:nvPr>
        </p:nvSpPr>
        <p:spPr>
          <a:xfrm>
            <a:off x="381000" y="533400"/>
            <a:ext cx="8534400" cy="762000"/>
          </a:xfrm>
          <a:prstGeom prst="rect">
            <a:avLst/>
          </a:prstGeom>
        </p:spPr>
        <p:txBody>
          <a:bodyPr/>
          <a:lstStyle/>
          <a:p>
            <a:pPr defTabSz="539494">
              <a:defRPr sz="2300"/>
            </a:pPr>
            <a:r>
              <a:t>Lots of possible techniques</a:t>
            </a:r>
            <a:br/>
          </a:p>
        </p:txBody>
      </p:sp>
      <p:sp>
        <p:nvSpPr>
          <p:cNvPr id="674" name="Text Box 3"/>
          <p:cNvSpPr txBox="1"/>
          <p:nvPr/>
        </p:nvSpPr>
        <p:spPr>
          <a:xfrm>
            <a:off x="121918" y="6400798"/>
            <a:ext cx="7757163" cy="350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Any of these models can be used to capture words, formatting or both.</a:t>
            </a:r>
          </a:p>
        </p:txBody>
      </p:sp>
      <p:sp>
        <p:nvSpPr>
          <p:cNvPr id="675" name="Text Box 10"/>
          <p:cNvSpPr txBox="1"/>
          <p:nvPr/>
        </p:nvSpPr>
        <p:spPr>
          <a:xfrm>
            <a:off x="680963" y="1676399"/>
            <a:ext cx="2276618" cy="350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 defTabSz="914400">
              <a:defRPr b="1" u="sng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Classify Candidates</a:t>
            </a:r>
          </a:p>
        </p:txBody>
      </p:sp>
      <p:sp>
        <p:nvSpPr>
          <p:cNvPr id="676" name="Text Box 11"/>
          <p:cNvSpPr txBox="1"/>
          <p:nvPr/>
        </p:nvSpPr>
        <p:spPr>
          <a:xfrm>
            <a:off x="228599" y="2133599"/>
            <a:ext cx="2591279" cy="275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defTabSz="914400">
              <a:defRPr sz="1200" u="sng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Abraham Lincoln</a:t>
            </a:r>
            <a:r>
              <a:rPr u="none"/>
              <a:t> was born in </a:t>
            </a:r>
            <a:r>
              <a:t>Kentucky</a:t>
            </a:r>
            <a:r>
              <a:rPr u="none"/>
              <a:t>.</a:t>
            </a:r>
          </a:p>
        </p:txBody>
      </p:sp>
      <p:sp>
        <p:nvSpPr>
          <p:cNvPr id="677" name="Text Box 12"/>
          <p:cNvSpPr txBox="1"/>
          <p:nvPr/>
        </p:nvSpPr>
        <p:spPr>
          <a:xfrm>
            <a:off x="574673" y="2514600"/>
            <a:ext cx="626337" cy="226982"/>
          </a:xfrm>
          <a:prstGeom prst="rect">
            <a:avLst/>
          </a:prstGeom>
          <a:solidFill>
            <a:srgbClr val="EAEAE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sz="1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Classifier</a:t>
            </a:r>
          </a:p>
        </p:txBody>
      </p:sp>
      <p:sp>
        <p:nvSpPr>
          <p:cNvPr id="678" name="Oval 13"/>
          <p:cNvSpPr/>
          <p:nvPr/>
        </p:nvSpPr>
        <p:spPr>
          <a:xfrm>
            <a:off x="465137" y="3124200"/>
            <a:ext cx="152405" cy="152400"/>
          </a:xfrm>
          <a:prstGeom prst="ellipse">
            <a:avLst/>
          </a:prstGeom>
          <a:solidFill>
            <a:srgbClr val="94B6D2"/>
          </a:solidFill>
          <a:ln>
            <a:solidFill>
              <a:srgbClr val="000000"/>
            </a:solidFill>
          </a:ln>
        </p:spPr>
        <p:txBody>
          <a:bodyPr lIns="45718" tIns="45718" rIns="45718" bIns="45718" anchor="ctr"/>
          <a:lstStyle/>
          <a:p>
            <a:pPr defTabSz="914400"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79" name="Oval 14"/>
          <p:cNvSpPr/>
          <p:nvPr/>
        </p:nvSpPr>
        <p:spPr>
          <a:xfrm>
            <a:off x="846137" y="3124200"/>
            <a:ext cx="152405" cy="152400"/>
          </a:xfrm>
          <a:prstGeom prst="ellipse">
            <a:avLst/>
          </a:prstGeom>
          <a:solidFill>
            <a:srgbClr val="DD8047"/>
          </a:solidFill>
          <a:ln>
            <a:solidFill>
              <a:srgbClr val="000000"/>
            </a:solidFill>
          </a:ln>
        </p:spPr>
        <p:txBody>
          <a:bodyPr lIns="45718" tIns="45718" rIns="45718" bIns="45718" anchor="ctr"/>
          <a:lstStyle/>
          <a:p>
            <a:pPr defTabSz="914400"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80" name="Oval 15"/>
          <p:cNvSpPr/>
          <p:nvPr/>
        </p:nvSpPr>
        <p:spPr>
          <a:xfrm>
            <a:off x="1227137" y="3124200"/>
            <a:ext cx="152405" cy="152400"/>
          </a:xfrm>
          <a:prstGeom prst="ellipse">
            <a:avLst/>
          </a:prstGeom>
          <a:solidFill>
            <a:srgbClr val="C0C0C0"/>
          </a:solidFill>
          <a:ln>
            <a:solidFill>
              <a:srgbClr val="000000"/>
            </a:solidFill>
          </a:ln>
        </p:spPr>
        <p:txBody>
          <a:bodyPr lIns="45718" tIns="45718" rIns="45718" bIns="45718" anchor="ctr"/>
          <a:lstStyle/>
          <a:p>
            <a:pPr defTabSz="914400"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cxnSp>
        <p:nvCxnSpPr>
          <p:cNvPr id="681" name="AutoShape 16"/>
          <p:cNvCxnSpPr>
            <a:stCxn id="677" idx="0"/>
            <a:endCxn id="678" idx="0"/>
          </p:cNvCxnSpPr>
          <p:nvPr/>
        </p:nvCxnSpPr>
        <p:spPr>
          <a:xfrm flipH="1">
            <a:off x="541339" y="2628090"/>
            <a:ext cx="346503" cy="57231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</p:cxnSp>
      <p:cxnSp>
        <p:nvCxnSpPr>
          <p:cNvPr id="682" name="AutoShape 17"/>
          <p:cNvCxnSpPr>
            <a:stCxn id="677" idx="0"/>
            <a:endCxn id="679" idx="0"/>
          </p:cNvCxnSpPr>
          <p:nvPr/>
        </p:nvCxnSpPr>
        <p:spPr>
          <a:xfrm>
            <a:off x="887841" y="2628090"/>
            <a:ext cx="34499" cy="57231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</p:cxnSp>
      <p:cxnSp>
        <p:nvCxnSpPr>
          <p:cNvPr id="683" name="AutoShape 18"/>
          <p:cNvCxnSpPr>
            <a:stCxn id="677" idx="0"/>
            <a:endCxn id="680" idx="0"/>
          </p:cNvCxnSpPr>
          <p:nvPr/>
        </p:nvCxnSpPr>
        <p:spPr>
          <a:xfrm>
            <a:off x="887841" y="2628090"/>
            <a:ext cx="415499" cy="57231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</p:cxnSp>
      <p:sp>
        <p:nvSpPr>
          <p:cNvPr id="684" name="Text Box 19"/>
          <p:cNvSpPr txBox="1"/>
          <p:nvPr/>
        </p:nvSpPr>
        <p:spPr>
          <a:xfrm>
            <a:off x="1188718" y="2819400"/>
            <a:ext cx="736558" cy="202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b="1" sz="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which class?</a:t>
            </a:r>
          </a:p>
        </p:txBody>
      </p:sp>
      <p:grpSp>
        <p:nvGrpSpPr>
          <p:cNvPr id="700" name="Group 20"/>
          <p:cNvGrpSpPr/>
          <p:nvPr/>
        </p:nvGrpSpPr>
        <p:grpSpPr>
          <a:xfrm>
            <a:off x="3352797" y="1676399"/>
            <a:ext cx="2819651" cy="1983657"/>
            <a:chOff x="0" y="0"/>
            <a:chExt cx="2819649" cy="1983656"/>
          </a:xfrm>
        </p:grpSpPr>
        <p:sp>
          <p:nvSpPr>
            <p:cNvPr id="685" name="Text Box 21"/>
            <p:cNvSpPr txBox="1"/>
            <p:nvPr/>
          </p:nvSpPr>
          <p:spPr>
            <a:xfrm>
              <a:off x="445769" y="-1"/>
              <a:ext cx="1803568" cy="3506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defTabSz="914400">
                <a:defRPr b="1" u="sng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Sliding Window</a:t>
              </a:r>
            </a:p>
          </p:txBody>
        </p:sp>
        <p:sp>
          <p:nvSpPr>
            <p:cNvPr id="686" name="Text Box 22"/>
            <p:cNvSpPr txBox="1"/>
            <p:nvPr/>
          </p:nvSpPr>
          <p:spPr>
            <a:xfrm>
              <a:off x="-1" y="457200"/>
              <a:ext cx="2591278" cy="27546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defTabSz="914400">
                <a:defRPr sz="12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Abraham Lincoln was born in Kentucky.</a:t>
              </a:r>
            </a:p>
          </p:txBody>
        </p:sp>
        <p:sp>
          <p:nvSpPr>
            <p:cNvPr id="687" name="AutoShape 23"/>
            <p:cNvSpPr/>
            <p:nvPr/>
          </p:nvSpPr>
          <p:spPr>
            <a:xfrm rot="16188933">
              <a:off x="550862" y="303212"/>
              <a:ext cx="152403" cy="1066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15635" y="21600"/>
                    <a:pt x="10800" y="20794"/>
                    <a:pt x="10800" y="19800"/>
                  </a:cubicBezTo>
                  <a:lnTo>
                    <a:pt x="10800" y="12600"/>
                  </a:lnTo>
                  <a:cubicBezTo>
                    <a:pt x="10800" y="11606"/>
                    <a:pt x="5965" y="10800"/>
                    <a:pt x="0" y="10800"/>
                  </a:cubicBezTo>
                  <a:cubicBezTo>
                    <a:pt x="5965" y="10800"/>
                    <a:pt x="10800" y="9994"/>
                    <a:pt x="10800" y="9000"/>
                  </a:cubicBezTo>
                  <a:lnTo>
                    <a:pt x="10800" y="1800"/>
                  </a:lnTo>
                  <a:cubicBezTo>
                    <a:pt x="10800" y="806"/>
                    <a:pt x="15635" y="0"/>
                    <a:pt x="21600" y="0"/>
                  </a:cubicBez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b="1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88" name="AutoShape 24"/>
            <p:cNvSpPr/>
            <p:nvPr/>
          </p:nvSpPr>
          <p:spPr>
            <a:xfrm rot="16188933">
              <a:off x="2476502" y="1485901"/>
              <a:ext cx="152403" cy="533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15635" y="21600"/>
                    <a:pt x="10800" y="20794"/>
                    <a:pt x="10800" y="19800"/>
                  </a:cubicBezTo>
                  <a:lnTo>
                    <a:pt x="10800" y="12600"/>
                  </a:lnTo>
                  <a:cubicBezTo>
                    <a:pt x="10800" y="11606"/>
                    <a:pt x="5965" y="10800"/>
                    <a:pt x="0" y="10800"/>
                  </a:cubicBezTo>
                  <a:cubicBezTo>
                    <a:pt x="5965" y="10800"/>
                    <a:pt x="10800" y="9994"/>
                    <a:pt x="10800" y="9000"/>
                  </a:cubicBezTo>
                  <a:lnTo>
                    <a:pt x="10800" y="1800"/>
                  </a:lnTo>
                  <a:cubicBezTo>
                    <a:pt x="10800" y="806"/>
                    <a:pt x="15635" y="0"/>
                    <a:pt x="21600" y="0"/>
                  </a:cubicBez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b="1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89" name="AutoShape 25"/>
            <p:cNvSpPr/>
            <p:nvPr/>
          </p:nvSpPr>
          <p:spPr>
            <a:xfrm rot="16188933">
              <a:off x="1981202" y="1143000"/>
              <a:ext cx="152403" cy="1524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15635" y="21600"/>
                    <a:pt x="10800" y="20794"/>
                    <a:pt x="10800" y="19800"/>
                  </a:cubicBezTo>
                  <a:lnTo>
                    <a:pt x="10800" y="12600"/>
                  </a:lnTo>
                  <a:cubicBezTo>
                    <a:pt x="10800" y="11606"/>
                    <a:pt x="5965" y="10800"/>
                    <a:pt x="0" y="10800"/>
                  </a:cubicBezTo>
                  <a:cubicBezTo>
                    <a:pt x="5965" y="10800"/>
                    <a:pt x="10800" y="9994"/>
                    <a:pt x="10800" y="9000"/>
                  </a:cubicBezTo>
                  <a:lnTo>
                    <a:pt x="10800" y="1800"/>
                  </a:lnTo>
                  <a:cubicBezTo>
                    <a:pt x="10800" y="806"/>
                    <a:pt x="15635" y="0"/>
                    <a:pt x="21600" y="0"/>
                  </a:cubicBez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b="1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90" name="Text Box 26"/>
            <p:cNvSpPr txBox="1"/>
            <p:nvPr/>
          </p:nvSpPr>
          <p:spPr>
            <a:xfrm>
              <a:off x="304799" y="990600"/>
              <a:ext cx="626337" cy="226982"/>
            </a:xfrm>
            <a:prstGeom prst="rect">
              <a:avLst/>
            </a:prstGeom>
            <a:solidFill>
              <a:srgbClr val="EAEAEA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defTabSz="914400">
                <a:defRPr sz="1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Classifier</a:t>
              </a:r>
            </a:p>
          </p:txBody>
        </p:sp>
        <p:sp>
          <p:nvSpPr>
            <p:cNvPr id="691" name="Oval 27"/>
            <p:cNvSpPr/>
            <p:nvPr/>
          </p:nvSpPr>
          <p:spPr>
            <a:xfrm>
              <a:off x="206375" y="1600201"/>
              <a:ext cx="152403" cy="152405"/>
            </a:xfrm>
            <a:prstGeom prst="ellipse">
              <a:avLst/>
            </a:prstGeom>
            <a:solidFill>
              <a:srgbClr val="94B6D2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b="1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92" name="Oval 28"/>
            <p:cNvSpPr/>
            <p:nvPr/>
          </p:nvSpPr>
          <p:spPr>
            <a:xfrm>
              <a:off x="587375" y="1600201"/>
              <a:ext cx="152403" cy="152405"/>
            </a:xfrm>
            <a:prstGeom prst="ellipse">
              <a:avLst/>
            </a:prstGeom>
            <a:solidFill>
              <a:srgbClr val="DD8047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b="1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93" name="Oval 29"/>
            <p:cNvSpPr/>
            <p:nvPr/>
          </p:nvSpPr>
          <p:spPr>
            <a:xfrm>
              <a:off x="968375" y="1600201"/>
              <a:ext cx="152403" cy="152405"/>
            </a:xfrm>
            <a:prstGeom prst="ellipse">
              <a:avLst/>
            </a:prstGeom>
            <a:solidFill>
              <a:srgbClr val="C0C0C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b="1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94" name="AutoShape 30"/>
            <p:cNvSpPr/>
            <p:nvPr/>
          </p:nvSpPr>
          <p:spPr>
            <a:xfrm flipH="1">
              <a:off x="336550" y="1235076"/>
              <a:ext cx="322265" cy="387353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695" name="AutoShape 31"/>
            <p:cNvSpPr/>
            <p:nvPr/>
          </p:nvSpPr>
          <p:spPr>
            <a:xfrm>
              <a:off x="658812" y="1235076"/>
              <a:ext cx="4765" cy="365128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696" name="AutoShape 32"/>
            <p:cNvSpPr/>
            <p:nvPr/>
          </p:nvSpPr>
          <p:spPr>
            <a:xfrm>
              <a:off x="658812" y="1235076"/>
              <a:ext cx="331790" cy="387353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697" name="Text Box 33"/>
            <p:cNvSpPr txBox="1"/>
            <p:nvPr/>
          </p:nvSpPr>
          <p:spPr>
            <a:xfrm>
              <a:off x="807719" y="1219201"/>
              <a:ext cx="736557" cy="2024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defTabSz="914400">
                <a:defRPr b="1" sz="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which class?</a:t>
              </a:r>
            </a:p>
          </p:txBody>
        </p:sp>
        <p:sp>
          <p:nvSpPr>
            <p:cNvPr id="698" name="Text Box 34"/>
            <p:cNvSpPr txBox="1"/>
            <p:nvPr/>
          </p:nvSpPr>
          <p:spPr>
            <a:xfrm>
              <a:off x="1335352" y="1479551"/>
              <a:ext cx="872593" cy="3416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/>
            <a:p>
              <a:pPr algn="ctr" defTabSz="914400">
                <a:defRPr b="1" sz="900">
                  <a:latin typeface="Arial"/>
                  <a:ea typeface="Arial"/>
                  <a:cs typeface="Arial"/>
                  <a:sym typeface="Arial"/>
                </a:defRPr>
              </a:pPr>
              <a:r>
                <a:t>Try alternate</a:t>
              </a:r>
              <a:br/>
              <a:r>
                <a:t>window sizes:</a:t>
              </a:r>
            </a:p>
          </p:txBody>
        </p:sp>
        <p:sp>
          <p:nvSpPr>
            <p:cNvPr id="699" name="Line 35"/>
            <p:cNvSpPr/>
            <p:nvPr/>
          </p:nvSpPr>
          <p:spPr>
            <a:xfrm>
              <a:off x="1219200" y="762000"/>
              <a:ext cx="838203" cy="3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ysDot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724" name="Group 36"/>
          <p:cNvGrpSpPr/>
          <p:nvPr/>
        </p:nvGrpSpPr>
        <p:grpSpPr>
          <a:xfrm>
            <a:off x="6122667" y="1676399"/>
            <a:ext cx="2697959" cy="2245527"/>
            <a:chOff x="0" y="-1"/>
            <a:chExt cx="2697958" cy="2245526"/>
          </a:xfrm>
        </p:grpSpPr>
        <p:sp>
          <p:nvSpPr>
            <p:cNvPr id="701" name="Text Box 37"/>
            <p:cNvSpPr txBox="1"/>
            <p:nvPr/>
          </p:nvSpPr>
          <p:spPr>
            <a:xfrm>
              <a:off x="533400" y="-2"/>
              <a:ext cx="2022011" cy="3506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defTabSz="914400">
                <a:defRPr b="1" u="sng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Boundary Models</a:t>
              </a:r>
            </a:p>
          </p:txBody>
        </p:sp>
        <p:sp>
          <p:nvSpPr>
            <p:cNvPr id="702" name="Text Box 38"/>
            <p:cNvSpPr txBox="1"/>
            <p:nvPr/>
          </p:nvSpPr>
          <p:spPr>
            <a:xfrm>
              <a:off x="106680" y="442912"/>
              <a:ext cx="2591278" cy="27546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defTabSz="914400">
                <a:defRPr sz="12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Abraham Lincoln was born in Kentucky.</a:t>
              </a:r>
            </a:p>
          </p:txBody>
        </p:sp>
        <p:sp>
          <p:nvSpPr>
            <p:cNvPr id="703" name="Line 39"/>
            <p:cNvSpPr/>
            <p:nvPr/>
          </p:nvSpPr>
          <p:spPr>
            <a:xfrm flipV="1">
              <a:off x="1293813" y="747712"/>
              <a:ext cx="3" cy="381003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704" name="Line 40"/>
            <p:cNvSpPr/>
            <p:nvPr/>
          </p:nvSpPr>
          <p:spPr>
            <a:xfrm>
              <a:off x="1325882" y="747712"/>
              <a:ext cx="838201" cy="3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ysDot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705" name="Line 41"/>
            <p:cNvSpPr/>
            <p:nvPr/>
          </p:nvSpPr>
          <p:spPr>
            <a:xfrm>
              <a:off x="1303656" y="388937"/>
              <a:ext cx="3" cy="381003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706" name="Text Box 42"/>
            <p:cNvSpPr txBox="1"/>
            <p:nvPr/>
          </p:nvSpPr>
          <p:spPr>
            <a:xfrm>
              <a:off x="921067" y="1281112"/>
              <a:ext cx="626338" cy="226982"/>
            </a:xfrm>
            <a:prstGeom prst="rect">
              <a:avLst/>
            </a:prstGeom>
            <a:solidFill>
              <a:srgbClr val="EAEAEA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defTabSz="914400">
                <a:defRPr sz="1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Classifier</a:t>
              </a:r>
            </a:p>
          </p:txBody>
        </p:sp>
        <p:sp>
          <p:nvSpPr>
            <p:cNvPr id="707" name="Oval 43"/>
            <p:cNvSpPr/>
            <p:nvPr/>
          </p:nvSpPr>
          <p:spPr>
            <a:xfrm>
              <a:off x="811530" y="1890712"/>
              <a:ext cx="152405" cy="152405"/>
            </a:xfrm>
            <a:prstGeom prst="ellipse">
              <a:avLst/>
            </a:prstGeom>
            <a:solidFill>
              <a:srgbClr val="94B6D2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b="1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08" name="Oval 44"/>
            <p:cNvSpPr/>
            <p:nvPr/>
          </p:nvSpPr>
          <p:spPr>
            <a:xfrm>
              <a:off x="1192530" y="1890712"/>
              <a:ext cx="152405" cy="152405"/>
            </a:xfrm>
            <a:prstGeom prst="ellipse">
              <a:avLst/>
            </a:prstGeom>
            <a:solidFill>
              <a:srgbClr val="DD8047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b="1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09" name="Oval 45"/>
            <p:cNvSpPr/>
            <p:nvPr/>
          </p:nvSpPr>
          <p:spPr>
            <a:xfrm>
              <a:off x="1573532" y="1890712"/>
              <a:ext cx="152405" cy="152405"/>
            </a:xfrm>
            <a:prstGeom prst="ellipse">
              <a:avLst/>
            </a:prstGeom>
            <a:solidFill>
              <a:srgbClr val="DD8047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b="1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10" name="AutoShape 46"/>
            <p:cNvSpPr/>
            <p:nvPr/>
          </p:nvSpPr>
          <p:spPr>
            <a:xfrm flipH="1">
              <a:off x="941705" y="1525587"/>
              <a:ext cx="333378" cy="387353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711" name="AutoShape 47"/>
            <p:cNvSpPr/>
            <p:nvPr/>
          </p:nvSpPr>
          <p:spPr>
            <a:xfrm flipH="1">
              <a:off x="1268730" y="1525587"/>
              <a:ext cx="6353" cy="365128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712" name="AutoShape 48"/>
            <p:cNvSpPr/>
            <p:nvPr/>
          </p:nvSpPr>
          <p:spPr>
            <a:xfrm>
              <a:off x="1275080" y="1525587"/>
              <a:ext cx="320678" cy="387353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713" name="Text Box 49"/>
            <p:cNvSpPr txBox="1"/>
            <p:nvPr/>
          </p:nvSpPr>
          <p:spPr>
            <a:xfrm>
              <a:off x="1770064" y="1585912"/>
              <a:ext cx="736557" cy="2024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defTabSz="914400">
                <a:defRPr b="1" sz="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which class?</a:t>
              </a:r>
            </a:p>
          </p:txBody>
        </p:sp>
        <p:sp>
          <p:nvSpPr>
            <p:cNvPr id="714" name="Oval 50"/>
            <p:cNvSpPr/>
            <p:nvPr/>
          </p:nvSpPr>
          <p:spPr>
            <a:xfrm>
              <a:off x="411480" y="1890712"/>
              <a:ext cx="152405" cy="152405"/>
            </a:xfrm>
            <a:prstGeom prst="ellipse">
              <a:avLst/>
            </a:prstGeom>
            <a:solidFill>
              <a:srgbClr val="94B6D2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b="1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15" name="Oval 51"/>
            <p:cNvSpPr/>
            <p:nvPr/>
          </p:nvSpPr>
          <p:spPr>
            <a:xfrm>
              <a:off x="2011682" y="1890712"/>
              <a:ext cx="152405" cy="152405"/>
            </a:xfrm>
            <a:prstGeom prst="ellipse">
              <a:avLst/>
            </a:prstGeom>
            <a:solidFill>
              <a:srgbClr val="C0C0C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b="1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16" name="AutoShape 52"/>
            <p:cNvSpPr/>
            <p:nvPr/>
          </p:nvSpPr>
          <p:spPr>
            <a:xfrm flipH="1">
              <a:off x="541655" y="1525587"/>
              <a:ext cx="733428" cy="387353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717" name="AutoShape 53"/>
            <p:cNvSpPr/>
            <p:nvPr/>
          </p:nvSpPr>
          <p:spPr>
            <a:xfrm>
              <a:off x="1275080" y="1525587"/>
              <a:ext cx="758828" cy="387353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718" name="Text Box 54"/>
            <p:cNvSpPr txBox="1"/>
            <p:nvPr/>
          </p:nvSpPr>
          <p:spPr>
            <a:xfrm>
              <a:off x="304800" y="2043112"/>
              <a:ext cx="425903" cy="2024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defTabSz="914400">
                <a:defRPr b="1" sz="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BEGIN</a:t>
              </a:r>
            </a:p>
          </p:txBody>
        </p:sp>
        <p:sp>
          <p:nvSpPr>
            <p:cNvPr id="719" name="Text Box 55"/>
            <p:cNvSpPr txBox="1"/>
            <p:nvPr/>
          </p:nvSpPr>
          <p:spPr>
            <a:xfrm>
              <a:off x="744537" y="2043112"/>
              <a:ext cx="318648" cy="2024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defTabSz="914400">
                <a:defRPr b="1" sz="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END</a:t>
              </a:r>
            </a:p>
          </p:txBody>
        </p:sp>
        <p:sp>
          <p:nvSpPr>
            <p:cNvPr id="720" name="Text Box 56"/>
            <p:cNvSpPr txBox="1"/>
            <p:nvPr/>
          </p:nvSpPr>
          <p:spPr>
            <a:xfrm>
              <a:off x="1066800" y="2043112"/>
              <a:ext cx="425904" cy="2024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defTabSz="914400">
                <a:defRPr b="1" sz="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BEGIN</a:t>
              </a:r>
            </a:p>
          </p:txBody>
        </p:sp>
        <p:sp>
          <p:nvSpPr>
            <p:cNvPr id="721" name="Text Box 57"/>
            <p:cNvSpPr txBox="1"/>
            <p:nvPr/>
          </p:nvSpPr>
          <p:spPr>
            <a:xfrm>
              <a:off x="1506539" y="2043112"/>
              <a:ext cx="318648" cy="2024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defTabSz="914400">
                <a:defRPr b="1" sz="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END</a:t>
              </a:r>
            </a:p>
          </p:txBody>
        </p:sp>
        <p:sp>
          <p:nvSpPr>
            <p:cNvPr id="722" name="Line 58"/>
            <p:cNvSpPr/>
            <p:nvPr/>
          </p:nvSpPr>
          <p:spPr>
            <a:xfrm flipH="1">
              <a:off x="182880" y="366712"/>
              <a:ext cx="3" cy="381003"/>
            </a:xfrm>
            <a:prstGeom prst="line">
              <a:avLst/>
            </a:prstGeom>
            <a:noFill/>
            <a:ln w="76200" cap="flat">
              <a:solidFill>
                <a:srgbClr val="DD804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723" name="Text Box 59"/>
            <p:cNvSpPr txBox="1"/>
            <p:nvPr/>
          </p:nvSpPr>
          <p:spPr>
            <a:xfrm>
              <a:off x="-1" y="747712"/>
              <a:ext cx="425903" cy="2024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defTabSz="914400">
                <a:defRPr b="1" sz="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BEGIN</a:t>
              </a:r>
            </a:p>
          </p:txBody>
        </p:sp>
      </p:grpSp>
      <p:grpSp>
        <p:nvGrpSpPr>
          <p:cNvPr id="749" name="Group 91"/>
          <p:cNvGrpSpPr/>
          <p:nvPr/>
        </p:nvGrpSpPr>
        <p:grpSpPr>
          <a:xfrm>
            <a:off x="1600196" y="3900486"/>
            <a:ext cx="2960578" cy="2347914"/>
            <a:chOff x="-1" y="0"/>
            <a:chExt cx="2960576" cy="2347912"/>
          </a:xfrm>
        </p:grpSpPr>
        <p:sp>
          <p:nvSpPr>
            <p:cNvPr id="725" name="Text Box 92"/>
            <p:cNvSpPr txBox="1"/>
            <p:nvPr/>
          </p:nvSpPr>
          <p:spPr>
            <a:xfrm>
              <a:off x="185420" y="-1"/>
              <a:ext cx="2441482" cy="3506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defTabSz="914400">
                <a:defRPr b="1" u="sng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Finite State Machines</a:t>
              </a:r>
            </a:p>
          </p:txBody>
        </p:sp>
        <p:sp>
          <p:nvSpPr>
            <p:cNvPr id="726" name="Text Box 93"/>
            <p:cNvSpPr txBox="1"/>
            <p:nvPr/>
          </p:nvSpPr>
          <p:spPr>
            <a:xfrm>
              <a:off x="-1" y="442912"/>
              <a:ext cx="2591278" cy="27546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defTabSz="914400">
                <a:defRPr sz="12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Abraham Lincoln was born in Kentucky.</a:t>
              </a:r>
            </a:p>
          </p:txBody>
        </p:sp>
        <p:sp>
          <p:nvSpPr>
            <p:cNvPr id="727" name="Oval 94"/>
            <p:cNvSpPr/>
            <p:nvPr/>
          </p:nvSpPr>
          <p:spPr>
            <a:xfrm>
              <a:off x="1009650" y="1433513"/>
              <a:ext cx="152405" cy="152405"/>
            </a:xfrm>
            <a:prstGeom prst="ellipse">
              <a:avLst/>
            </a:prstGeom>
            <a:solidFill>
              <a:srgbClr val="C0C0C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b="1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28" name="Oval 95"/>
            <p:cNvSpPr/>
            <p:nvPr/>
          </p:nvSpPr>
          <p:spPr>
            <a:xfrm>
              <a:off x="1009650" y="1966912"/>
              <a:ext cx="152405" cy="152405"/>
            </a:xfrm>
            <a:prstGeom prst="ellipse">
              <a:avLst/>
            </a:prstGeom>
            <a:solidFill>
              <a:srgbClr val="DD8047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b="1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29" name="Oval 96"/>
            <p:cNvSpPr/>
            <p:nvPr/>
          </p:nvSpPr>
          <p:spPr>
            <a:xfrm>
              <a:off x="1695452" y="1433513"/>
              <a:ext cx="152405" cy="152405"/>
            </a:xfrm>
            <a:prstGeom prst="ellipse">
              <a:avLst/>
            </a:prstGeom>
            <a:solidFill>
              <a:srgbClr val="94B6D2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b="1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30" name="AutoShape 97"/>
            <p:cNvSpPr/>
            <p:nvPr/>
          </p:nvSpPr>
          <p:spPr>
            <a:xfrm rot="16200000">
              <a:off x="1330331" y="1014418"/>
              <a:ext cx="250818" cy="631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0800" y="0"/>
                    <a:pt x="21600" y="5400"/>
                    <a:pt x="21600" y="10800"/>
                  </a:cubicBezTo>
                  <a:cubicBezTo>
                    <a:pt x="21600" y="16200"/>
                    <a:pt x="11757" y="21600"/>
                    <a:pt x="1914" y="21600"/>
                  </a:cubicBez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Century Gothic"/>
                  <a:ea typeface="Century Gothic"/>
                  <a:cs typeface="Century Gothic"/>
                  <a:sym typeface="Century Gothic"/>
                </a:defRPr>
              </a:pPr>
            </a:p>
          </p:txBody>
        </p:sp>
        <p:sp>
          <p:nvSpPr>
            <p:cNvPr id="731" name="AutoShape 98"/>
            <p:cNvSpPr/>
            <p:nvPr/>
          </p:nvSpPr>
          <p:spPr>
            <a:xfrm rot="5400000">
              <a:off x="1254125" y="1471612"/>
              <a:ext cx="403229" cy="631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102" y="0"/>
                    <a:pt x="10205" y="5400"/>
                    <a:pt x="10205" y="10800"/>
                  </a:cubicBezTo>
                  <a:cubicBezTo>
                    <a:pt x="10205" y="16200"/>
                    <a:pt x="15902" y="21600"/>
                    <a:pt x="21600" y="21600"/>
                  </a:cubicBez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Century Gothic"/>
                  <a:ea typeface="Century Gothic"/>
                  <a:cs typeface="Century Gothic"/>
                  <a:sym typeface="Century Gothic"/>
                </a:defRPr>
              </a:pPr>
            </a:p>
          </p:txBody>
        </p:sp>
        <p:sp>
          <p:nvSpPr>
            <p:cNvPr id="732" name="AutoShape 99"/>
            <p:cNvSpPr/>
            <p:nvPr/>
          </p:nvSpPr>
          <p:spPr>
            <a:xfrm>
              <a:off x="1162050" y="2043112"/>
              <a:ext cx="533403" cy="3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733" name="AutoShape 100"/>
            <p:cNvSpPr/>
            <p:nvPr/>
          </p:nvSpPr>
          <p:spPr>
            <a:xfrm rot="10800000">
              <a:off x="1771652" y="1204917"/>
              <a:ext cx="304803" cy="304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200" y="0"/>
                  </a:moveTo>
                  <a:cubicBezTo>
                    <a:pt x="8100" y="0"/>
                    <a:pt x="0" y="5400"/>
                    <a:pt x="0" y="10800"/>
                  </a:cubicBezTo>
                  <a:cubicBezTo>
                    <a:pt x="0" y="16200"/>
                    <a:pt x="5400" y="21600"/>
                    <a:pt x="10800" y="21600"/>
                  </a:cubicBezTo>
                  <a:cubicBezTo>
                    <a:pt x="16200" y="21600"/>
                    <a:pt x="21600" y="13500"/>
                    <a:pt x="21600" y="5400"/>
                  </a:cubicBez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Century Gothic"/>
                  <a:ea typeface="Century Gothic"/>
                  <a:cs typeface="Century Gothic"/>
                  <a:sym typeface="Century Gothic"/>
                </a:defRPr>
              </a:pPr>
            </a:p>
          </p:txBody>
        </p:sp>
        <p:sp>
          <p:nvSpPr>
            <p:cNvPr id="734" name="AutoShape 101"/>
            <p:cNvSpPr/>
            <p:nvPr/>
          </p:nvSpPr>
          <p:spPr>
            <a:xfrm flipH="1" rot="5400000">
              <a:off x="781052" y="2043111"/>
              <a:ext cx="304799" cy="304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200" y="0"/>
                  </a:moveTo>
                  <a:cubicBezTo>
                    <a:pt x="8100" y="0"/>
                    <a:pt x="0" y="5400"/>
                    <a:pt x="0" y="10800"/>
                  </a:cubicBezTo>
                  <a:cubicBezTo>
                    <a:pt x="0" y="16200"/>
                    <a:pt x="5400" y="21600"/>
                    <a:pt x="10800" y="21600"/>
                  </a:cubicBezTo>
                  <a:cubicBezTo>
                    <a:pt x="16200" y="21600"/>
                    <a:pt x="21600" y="13500"/>
                    <a:pt x="21600" y="5400"/>
                  </a:cubicBez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Century Gothic"/>
                  <a:ea typeface="Century Gothic"/>
                  <a:cs typeface="Century Gothic"/>
                  <a:sym typeface="Century Gothic"/>
                </a:defRPr>
              </a:pPr>
            </a:p>
          </p:txBody>
        </p:sp>
        <p:sp>
          <p:nvSpPr>
            <p:cNvPr id="735" name="AutoShape 102"/>
            <p:cNvSpPr/>
            <p:nvPr/>
          </p:nvSpPr>
          <p:spPr>
            <a:xfrm rot="5400000">
              <a:off x="808040" y="1177927"/>
              <a:ext cx="304796" cy="358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75" y="0"/>
                  </a:moveTo>
                  <a:cubicBezTo>
                    <a:pt x="8887" y="0"/>
                    <a:pt x="0" y="5400"/>
                    <a:pt x="0" y="10800"/>
                  </a:cubicBezTo>
                  <a:cubicBezTo>
                    <a:pt x="0" y="16200"/>
                    <a:pt x="5400" y="21600"/>
                    <a:pt x="10800" y="21600"/>
                  </a:cubicBezTo>
                  <a:cubicBezTo>
                    <a:pt x="16200" y="21600"/>
                    <a:pt x="21600" y="14719"/>
                    <a:pt x="21600" y="7837"/>
                  </a:cubicBez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Century Gothic"/>
                  <a:ea typeface="Century Gothic"/>
                  <a:cs typeface="Century Gothic"/>
                  <a:sym typeface="Century Gothic"/>
                </a:defRPr>
              </a:pPr>
            </a:p>
          </p:txBody>
        </p:sp>
        <p:sp>
          <p:nvSpPr>
            <p:cNvPr id="736" name="AutoShape 103"/>
            <p:cNvSpPr/>
            <p:nvPr/>
          </p:nvSpPr>
          <p:spPr>
            <a:xfrm>
              <a:off x="1085850" y="1585913"/>
              <a:ext cx="3" cy="381002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737" name="AutoShape 104"/>
            <p:cNvSpPr/>
            <p:nvPr/>
          </p:nvSpPr>
          <p:spPr>
            <a:xfrm flipH="1">
              <a:off x="1162052" y="1509713"/>
              <a:ext cx="533403" cy="3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738" name="Oval 105"/>
            <p:cNvSpPr/>
            <p:nvPr/>
          </p:nvSpPr>
          <p:spPr>
            <a:xfrm>
              <a:off x="323850" y="747712"/>
              <a:ext cx="152405" cy="152405"/>
            </a:xfrm>
            <a:prstGeom prst="ellipse">
              <a:avLst/>
            </a:prstGeom>
            <a:solidFill>
              <a:srgbClr val="DD8047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b="1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39" name="Oval 106"/>
            <p:cNvSpPr/>
            <p:nvPr/>
          </p:nvSpPr>
          <p:spPr>
            <a:xfrm>
              <a:off x="857250" y="747712"/>
              <a:ext cx="152405" cy="152405"/>
            </a:xfrm>
            <a:prstGeom prst="ellipse">
              <a:avLst/>
            </a:prstGeom>
            <a:solidFill>
              <a:srgbClr val="DD8047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b="1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40" name="Oval 107"/>
            <p:cNvSpPr/>
            <p:nvPr/>
          </p:nvSpPr>
          <p:spPr>
            <a:xfrm>
              <a:off x="1238250" y="747712"/>
              <a:ext cx="152405" cy="152405"/>
            </a:xfrm>
            <a:prstGeom prst="ellipse">
              <a:avLst/>
            </a:prstGeom>
            <a:solidFill>
              <a:srgbClr val="C0C0C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b="1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41" name="Oval 108"/>
            <p:cNvSpPr/>
            <p:nvPr/>
          </p:nvSpPr>
          <p:spPr>
            <a:xfrm>
              <a:off x="1576389" y="747712"/>
              <a:ext cx="152405" cy="152405"/>
            </a:xfrm>
            <a:prstGeom prst="ellipse">
              <a:avLst/>
            </a:prstGeom>
            <a:solidFill>
              <a:srgbClr val="C0C0C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b="1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42" name="Oval 109"/>
            <p:cNvSpPr/>
            <p:nvPr/>
          </p:nvSpPr>
          <p:spPr>
            <a:xfrm>
              <a:off x="1793877" y="747712"/>
              <a:ext cx="152405" cy="152405"/>
            </a:xfrm>
            <a:prstGeom prst="ellipse">
              <a:avLst/>
            </a:prstGeom>
            <a:solidFill>
              <a:srgbClr val="C0C0C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b="1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43" name="Oval 110"/>
            <p:cNvSpPr/>
            <p:nvPr/>
          </p:nvSpPr>
          <p:spPr>
            <a:xfrm>
              <a:off x="2152652" y="747712"/>
              <a:ext cx="152405" cy="152405"/>
            </a:xfrm>
            <a:prstGeom prst="ellipse">
              <a:avLst/>
            </a:prstGeom>
            <a:solidFill>
              <a:srgbClr val="94B6D2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b="1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44" name="Text Box 111"/>
            <p:cNvSpPr txBox="1"/>
            <p:nvPr/>
          </p:nvSpPr>
          <p:spPr>
            <a:xfrm>
              <a:off x="1512570" y="900112"/>
              <a:ext cx="1448006" cy="2024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defTabSz="914400">
                <a:defRPr b="1" sz="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Most likely state sequence?</a:t>
              </a:r>
            </a:p>
          </p:txBody>
        </p:sp>
        <p:sp>
          <p:nvSpPr>
            <p:cNvPr id="745" name="Oval 112"/>
            <p:cNvSpPr/>
            <p:nvPr/>
          </p:nvSpPr>
          <p:spPr>
            <a:xfrm>
              <a:off x="1695452" y="1966912"/>
              <a:ext cx="152405" cy="152405"/>
            </a:xfrm>
            <a:prstGeom prst="ellipse">
              <a:avLst/>
            </a:prstGeom>
            <a:solidFill>
              <a:srgbClr val="DD8047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b="1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46" name="AutoShape 113"/>
            <p:cNvSpPr/>
            <p:nvPr/>
          </p:nvSpPr>
          <p:spPr>
            <a:xfrm flipH="1" rot="5400000">
              <a:off x="1493841" y="2016121"/>
              <a:ext cx="304797" cy="358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75" y="0"/>
                  </a:moveTo>
                  <a:cubicBezTo>
                    <a:pt x="8887" y="0"/>
                    <a:pt x="0" y="5400"/>
                    <a:pt x="0" y="10800"/>
                  </a:cubicBezTo>
                  <a:cubicBezTo>
                    <a:pt x="0" y="16200"/>
                    <a:pt x="5400" y="21600"/>
                    <a:pt x="10800" y="21600"/>
                  </a:cubicBezTo>
                  <a:cubicBezTo>
                    <a:pt x="16200" y="21600"/>
                    <a:pt x="21600" y="14719"/>
                    <a:pt x="21600" y="7837"/>
                  </a:cubicBez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Century Gothic"/>
                  <a:ea typeface="Century Gothic"/>
                  <a:cs typeface="Century Gothic"/>
                  <a:sym typeface="Century Gothic"/>
                </a:defRPr>
              </a:pPr>
            </a:p>
          </p:txBody>
        </p:sp>
        <p:sp>
          <p:nvSpPr>
            <p:cNvPr id="747" name="AutoShape 114"/>
            <p:cNvSpPr/>
            <p:nvPr/>
          </p:nvSpPr>
          <p:spPr>
            <a:xfrm flipV="1">
              <a:off x="1771652" y="1585913"/>
              <a:ext cx="3" cy="381002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748" name="AutoShape 115"/>
            <p:cNvSpPr/>
            <p:nvPr/>
          </p:nvSpPr>
          <p:spPr>
            <a:xfrm flipH="1" flipV="1">
              <a:off x="1139827" y="1563688"/>
              <a:ext cx="577853" cy="425452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761" name="Group 205"/>
          <p:cNvGrpSpPr/>
          <p:nvPr/>
        </p:nvGrpSpPr>
        <p:grpSpPr>
          <a:xfrm>
            <a:off x="4952998" y="3900487"/>
            <a:ext cx="3643568" cy="2154965"/>
            <a:chOff x="0" y="0"/>
            <a:chExt cx="3643566" cy="2154963"/>
          </a:xfrm>
        </p:grpSpPr>
        <p:sp>
          <p:nvSpPr>
            <p:cNvPr id="750" name="Text Box 145"/>
            <p:cNvSpPr txBox="1"/>
            <p:nvPr/>
          </p:nvSpPr>
          <p:spPr>
            <a:xfrm>
              <a:off x="185419" y="0"/>
              <a:ext cx="2119232" cy="3506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defTabSz="914400">
                <a:defRPr b="1" u="sng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Wrapper Induction</a:t>
              </a:r>
            </a:p>
          </p:txBody>
        </p:sp>
        <p:sp>
          <p:nvSpPr>
            <p:cNvPr id="751" name="Text Box 146"/>
            <p:cNvSpPr txBox="1"/>
            <p:nvPr/>
          </p:nvSpPr>
          <p:spPr>
            <a:xfrm>
              <a:off x="-1" y="442912"/>
              <a:ext cx="3643568" cy="27546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/>
            <a:p>
              <a:pPr defTabSz="914400">
                <a:defRPr sz="12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&lt;b&gt;&lt;i&gt;</a:t>
              </a:r>
              <a:r>
                <a:rPr b="1" i="1"/>
                <a:t>Abraham Lincoln</a:t>
              </a:r>
              <a:r>
                <a:t>&lt;/i&gt;&lt;/b&gt; was born in Kentucky.</a:t>
              </a:r>
            </a:p>
          </p:txBody>
        </p:sp>
        <p:sp>
          <p:nvSpPr>
            <p:cNvPr id="752" name="Text Box 164"/>
            <p:cNvSpPr txBox="1"/>
            <p:nvPr/>
          </p:nvSpPr>
          <p:spPr>
            <a:xfrm>
              <a:off x="1493519" y="900112"/>
              <a:ext cx="1905106" cy="2024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defTabSz="914400">
                <a:defRPr b="1" sz="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Learn and apply pattern for a website</a:t>
              </a:r>
            </a:p>
          </p:txBody>
        </p:sp>
        <p:sp>
          <p:nvSpPr>
            <p:cNvPr id="753" name="Oval 194"/>
            <p:cNvSpPr/>
            <p:nvPr/>
          </p:nvSpPr>
          <p:spPr>
            <a:xfrm>
              <a:off x="1295400" y="1585913"/>
              <a:ext cx="152403" cy="152405"/>
            </a:xfrm>
            <a:prstGeom prst="ellipse">
              <a:avLst/>
            </a:prstGeom>
            <a:solidFill>
              <a:srgbClr val="C0C0C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b="1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54" name="Oval 195"/>
            <p:cNvSpPr/>
            <p:nvPr/>
          </p:nvSpPr>
          <p:spPr>
            <a:xfrm>
              <a:off x="914400" y="1204913"/>
              <a:ext cx="152403" cy="152405"/>
            </a:xfrm>
            <a:prstGeom prst="ellipse">
              <a:avLst/>
            </a:prstGeom>
            <a:solidFill>
              <a:srgbClr val="C0C0C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b="1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55" name="Oval 199"/>
            <p:cNvSpPr/>
            <p:nvPr/>
          </p:nvSpPr>
          <p:spPr>
            <a:xfrm>
              <a:off x="1676401" y="1966913"/>
              <a:ext cx="152403" cy="152405"/>
            </a:xfrm>
            <a:prstGeom prst="ellipse">
              <a:avLst/>
            </a:prstGeom>
            <a:solidFill>
              <a:srgbClr val="DD8047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b="1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56" name="Line 200"/>
            <p:cNvSpPr/>
            <p:nvPr/>
          </p:nvSpPr>
          <p:spPr>
            <a:xfrm>
              <a:off x="1066800" y="1357313"/>
              <a:ext cx="228603" cy="228603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757" name="Line 201"/>
            <p:cNvSpPr/>
            <p:nvPr/>
          </p:nvSpPr>
          <p:spPr>
            <a:xfrm>
              <a:off x="1447800" y="1738313"/>
              <a:ext cx="228603" cy="228603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758" name="Text Box 202"/>
            <p:cNvSpPr txBox="1"/>
            <p:nvPr/>
          </p:nvSpPr>
          <p:spPr>
            <a:xfrm>
              <a:off x="1036319" y="1128713"/>
              <a:ext cx="375227" cy="2642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defTabSz="914400">
                <a:defRPr b="1" sz="1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&lt;b&gt;</a:t>
              </a:r>
            </a:p>
          </p:txBody>
        </p:sp>
        <p:sp>
          <p:nvSpPr>
            <p:cNvPr id="759" name="Text Box 203"/>
            <p:cNvSpPr txBox="1"/>
            <p:nvPr/>
          </p:nvSpPr>
          <p:spPr>
            <a:xfrm>
              <a:off x="1418907" y="1509713"/>
              <a:ext cx="324477" cy="2642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defTabSz="914400">
                <a:defRPr b="1" sz="1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&lt;i&gt;</a:t>
              </a:r>
            </a:p>
          </p:txBody>
        </p:sp>
        <p:sp>
          <p:nvSpPr>
            <p:cNvPr id="760" name="Text Box 204"/>
            <p:cNvSpPr txBox="1"/>
            <p:nvPr/>
          </p:nvSpPr>
          <p:spPr>
            <a:xfrm>
              <a:off x="1850708" y="1890713"/>
              <a:ext cx="1035876" cy="2642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defTabSz="914400">
                <a:defRPr b="1" sz="1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PersonName</a:t>
              </a:r>
            </a:p>
          </p:txBody>
        </p:sp>
      </p:grpSp>
      <p:sp>
        <p:nvSpPr>
          <p:cNvPr id="762" name="TextBox 90"/>
          <p:cNvSpPr txBox="1"/>
          <p:nvPr/>
        </p:nvSpPr>
        <p:spPr>
          <a:xfrm>
            <a:off x="7498040" y="6596391"/>
            <a:ext cx="1600241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100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/>
            <a:r>
              <a:t>Slide from Kauchak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Slide Number Placeholder 5"/>
          <p:cNvSpPr txBox="1"/>
          <p:nvPr>
            <p:ph type="sldNum" sz="quarter" idx="4294967295"/>
          </p:nvPr>
        </p:nvSpPr>
        <p:spPr>
          <a:xfrm>
            <a:off x="8613492" y="6248399"/>
            <a:ext cx="301904" cy="2888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>
              <a:spcBef>
                <a:spcPts val="800"/>
              </a:spcBef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116" name="Rectangle 2"/>
          <p:cNvSpPr txBox="1"/>
          <p:nvPr>
            <p:ph type="title"/>
          </p:nvPr>
        </p:nvSpPr>
        <p:spPr>
          <a:xfrm>
            <a:off x="1158875" y="306388"/>
            <a:ext cx="7772400" cy="1143001"/>
          </a:xfrm>
          <a:prstGeom prst="rect">
            <a:avLst/>
          </a:prstGeom>
        </p:spPr>
        <p:txBody>
          <a:bodyPr/>
          <a:lstStyle/>
          <a:p>
            <a:pPr/>
            <a:r>
              <a:t>Examples</a:t>
            </a:r>
          </a:p>
        </p:txBody>
      </p:sp>
      <p:sp>
        <p:nvSpPr>
          <p:cNvPr id="1117" name="Rectangle 3"/>
          <p:cNvSpPr txBox="1"/>
          <p:nvPr>
            <p:ph type="body" sz="half" idx="1"/>
          </p:nvPr>
        </p:nvSpPr>
        <p:spPr>
          <a:xfrm>
            <a:off x="928687" y="2292350"/>
            <a:ext cx="8039101" cy="267335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defRPr sz="2800"/>
            </a:pPr>
            <a:r>
              <a:t>D({“</a:t>
            </a:r>
            <a:r>
              <a:rPr i="1">
                <a:solidFill>
                  <a:srgbClr val="3366CC"/>
                </a:solidFill>
              </a:rPr>
              <a:t>Dana</a:t>
            </a:r>
            <a:r>
              <a:t>”,“</a:t>
            </a:r>
            <a:r>
              <a:rPr i="1">
                <a:solidFill>
                  <a:srgbClr val="3366CC"/>
                </a:solidFill>
              </a:rPr>
              <a:t>Pete</a:t>
            </a:r>
            <a:r>
              <a:t>”}) =0</a:t>
            </a:r>
          </a:p>
          <a:p>
            <a:pPr>
              <a:spcBef>
                <a:spcPts val="600"/>
              </a:spcBef>
              <a:defRPr sz="2800"/>
            </a:pPr>
            <a:r>
              <a:t>D({“</a:t>
            </a:r>
            <a:r>
              <a:rPr>
                <a:solidFill>
                  <a:srgbClr val="FF6600"/>
                </a:solidFill>
              </a:rPr>
              <a:t>Sarah</a:t>
            </a:r>
            <a:r>
              <a:t>”,“</a:t>
            </a:r>
            <a:r>
              <a:rPr>
                <a:solidFill>
                  <a:srgbClr val="FF6600"/>
                </a:solidFill>
              </a:rPr>
              <a:t>Annie</a:t>
            </a:r>
            <a:r>
              <a:t>”,“</a:t>
            </a:r>
            <a:r>
              <a:rPr>
                <a:solidFill>
                  <a:srgbClr val="FF6600"/>
                </a:solidFill>
              </a:rPr>
              <a:t>Emily</a:t>
            </a:r>
            <a:r>
              <a:t>” })=0</a:t>
            </a:r>
          </a:p>
          <a:p>
            <a:pPr>
              <a:spcBef>
                <a:spcPts val="600"/>
              </a:spcBef>
              <a:defRPr sz="2800"/>
            </a:pPr>
            <a:r>
              <a:t>D({“</a:t>
            </a:r>
            <a:r>
              <a:rPr>
                <a:solidFill>
                  <a:srgbClr val="FF6600"/>
                </a:solidFill>
              </a:rPr>
              <a:t>Sarah</a:t>
            </a:r>
            <a:r>
              <a:t>”,“</a:t>
            </a:r>
            <a:r>
              <a:rPr>
                <a:solidFill>
                  <a:srgbClr val="FF6600"/>
                </a:solidFill>
              </a:rPr>
              <a:t>Emily</a:t>
            </a:r>
            <a:r>
              <a:t>”,“</a:t>
            </a:r>
            <a:r>
              <a:rPr i="1">
                <a:solidFill>
                  <a:srgbClr val="3366CC"/>
                </a:solidFill>
              </a:rPr>
              <a:t>Alex</a:t>
            </a:r>
            <a:r>
              <a:t>”,“</a:t>
            </a:r>
            <a:r>
              <a:rPr i="1">
                <a:solidFill>
                  <a:srgbClr val="3366CC"/>
                </a:solidFill>
              </a:rPr>
              <a:t>John</a:t>
            </a:r>
            <a:r>
              <a:t>” })=1 </a:t>
            </a:r>
          </a:p>
          <a:p>
            <a:pPr>
              <a:spcBef>
                <a:spcPts val="600"/>
              </a:spcBef>
              <a:defRPr sz="2800"/>
            </a:pPr>
            <a:r>
              <a:t>D({“</a:t>
            </a:r>
            <a:r>
              <a:rPr>
                <a:solidFill>
                  <a:srgbClr val="FF6600"/>
                </a:solidFill>
              </a:rPr>
              <a:t>Sarah</a:t>
            </a:r>
            <a:r>
              <a:t>”,“</a:t>
            </a:r>
            <a:r>
              <a:rPr>
                <a:solidFill>
                  <a:srgbClr val="FF6600"/>
                </a:solidFill>
              </a:rPr>
              <a:t>Emily</a:t>
            </a:r>
            <a:r>
              <a:t>”, “</a:t>
            </a:r>
            <a:r>
              <a:rPr i="1">
                <a:solidFill>
                  <a:srgbClr val="3366CC"/>
                </a:solidFill>
              </a:rPr>
              <a:t>Alex</a:t>
            </a:r>
            <a:r>
              <a:t>” })=?</a:t>
            </a:r>
          </a:p>
        </p:txBody>
      </p:sp>
      <p:sp>
        <p:nvSpPr>
          <p:cNvPr id="1118" name="TextBox 4"/>
          <p:cNvSpPr txBox="1"/>
          <p:nvPr/>
        </p:nvSpPr>
        <p:spPr>
          <a:xfrm>
            <a:off x="7615249" y="6617061"/>
            <a:ext cx="1338926" cy="25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pPr/>
            <a:r>
              <a:t>Slide from A. Kaban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1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1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1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117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Slide Number Placeholder 5"/>
          <p:cNvSpPr txBox="1"/>
          <p:nvPr>
            <p:ph type="sldNum" sz="quarter" idx="4294967295"/>
          </p:nvPr>
        </p:nvSpPr>
        <p:spPr>
          <a:xfrm>
            <a:off x="8613492" y="6248399"/>
            <a:ext cx="301904" cy="2888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>
              <a:spcBef>
                <a:spcPts val="800"/>
              </a:spcBef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123" name="Rectangle 2"/>
          <p:cNvSpPr txBox="1"/>
          <p:nvPr>
            <p:ph type="title"/>
          </p:nvPr>
        </p:nvSpPr>
        <p:spPr>
          <a:xfrm>
            <a:off x="1158875" y="306388"/>
            <a:ext cx="7772400" cy="914401"/>
          </a:xfrm>
          <a:prstGeom prst="rect">
            <a:avLst/>
          </a:prstGeom>
        </p:spPr>
        <p:txBody>
          <a:bodyPr/>
          <a:lstStyle/>
          <a:p>
            <a:pPr>
              <a:defRPr sz="2800"/>
            </a:pPr>
          </a:p>
        </p:txBody>
      </p:sp>
      <p:sp>
        <p:nvSpPr>
          <p:cNvPr id="1124" name="Line 49"/>
          <p:cNvSpPr/>
          <p:nvPr/>
        </p:nvSpPr>
        <p:spPr>
          <a:xfrm flipH="1" flipV="1">
            <a:off x="2011363" y="2490788"/>
            <a:ext cx="2573337" cy="12703"/>
          </a:xfrm>
          <a:prstGeom prst="line">
            <a:avLst/>
          </a:prstGeom>
          <a:ln w="25400">
            <a:solidFill>
              <a:srgbClr val="99CC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125" name="Text Box 50"/>
          <p:cNvSpPr txBox="1"/>
          <p:nvPr/>
        </p:nvSpPr>
        <p:spPr>
          <a:xfrm>
            <a:off x="1249044" y="2413000"/>
            <a:ext cx="1146812" cy="421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400"/>
              </a:spcBef>
              <a:defRPr sz="2400">
                <a:solidFill>
                  <a:srgbClr val="99CC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0.918</a:t>
            </a:r>
          </a:p>
        </p:txBody>
      </p:sp>
      <p:grpSp>
        <p:nvGrpSpPr>
          <p:cNvPr id="1128" name="Group 59"/>
          <p:cNvGrpSpPr/>
          <p:nvPr/>
        </p:nvGrpSpPr>
        <p:grpSpPr>
          <a:xfrm>
            <a:off x="2090737" y="1333499"/>
            <a:ext cx="5045136" cy="973141"/>
            <a:chOff x="0" y="0"/>
            <a:chExt cx="5045135" cy="973140"/>
          </a:xfrm>
        </p:grpSpPr>
        <p:sp>
          <p:nvSpPr>
            <p:cNvPr id="1126" name="Rectangle 54"/>
            <p:cNvSpPr txBox="1"/>
            <p:nvPr/>
          </p:nvSpPr>
          <p:spPr>
            <a:xfrm>
              <a:off x="1049020" y="-1"/>
              <a:ext cx="3996116" cy="3727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/>
            <a:p>
              <a:pPr defTabSz="914400">
                <a:defRPr sz="20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D({“</a:t>
              </a:r>
              <a:r>
                <a:rPr>
                  <a:solidFill>
                    <a:srgbClr val="FF6600"/>
                  </a:solidFill>
                </a:rPr>
                <a:t>Sarah</a:t>
              </a:r>
              <a:r>
                <a:t>”,“</a:t>
              </a:r>
              <a:r>
                <a:rPr>
                  <a:solidFill>
                    <a:srgbClr val="FF6600"/>
                  </a:solidFill>
                </a:rPr>
                <a:t>Emily</a:t>
              </a:r>
              <a:r>
                <a:t>”, “</a:t>
              </a:r>
              <a:r>
                <a:rPr i="1">
                  <a:solidFill>
                    <a:srgbClr val="3366CC"/>
                  </a:solidFill>
                </a:rPr>
                <a:t>Alex</a:t>
              </a:r>
              <a:r>
                <a:t>” })=0.918</a:t>
              </a:r>
            </a:p>
          </p:txBody>
        </p:sp>
        <p:sp>
          <p:nvSpPr>
            <p:cNvPr id="1127" name="Line 56"/>
            <p:cNvSpPr/>
            <p:nvPr/>
          </p:nvSpPr>
          <p:spPr>
            <a:xfrm flipH="1">
              <a:off x="0" y="312737"/>
              <a:ext cx="1066803" cy="66040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sp>
        <p:nvSpPr>
          <p:cNvPr id="1129" name="Line 17"/>
          <p:cNvSpPr/>
          <p:nvPr/>
        </p:nvSpPr>
        <p:spPr>
          <a:xfrm>
            <a:off x="4132262" y="4568823"/>
            <a:ext cx="3" cy="365128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130" name="Line 68"/>
          <p:cNvSpPr/>
          <p:nvPr/>
        </p:nvSpPr>
        <p:spPr>
          <a:xfrm>
            <a:off x="3713162" y="4594224"/>
            <a:ext cx="3" cy="327028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grpSp>
        <p:nvGrpSpPr>
          <p:cNvPr id="1148" name="Group 82"/>
          <p:cNvGrpSpPr/>
          <p:nvPr/>
        </p:nvGrpSpPr>
        <p:grpSpPr>
          <a:xfrm>
            <a:off x="1111032" y="1874834"/>
            <a:ext cx="5374226" cy="3940055"/>
            <a:chOff x="0" y="0"/>
            <a:chExt cx="5374225" cy="3940053"/>
          </a:xfrm>
        </p:grpSpPr>
        <p:sp>
          <p:nvSpPr>
            <p:cNvPr id="1131" name="Text Box 12"/>
            <p:cNvSpPr txBox="1"/>
            <p:nvPr/>
          </p:nvSpPr>
          <p:spPr>
            <a:xfrm>
              <a:off x="909537" y="3460752"/>
              <a:ext cx="4464688" cy="479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defTabSz="914400">
                <a:spcBef>
                  <a:spcPts val="14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Proportion of positive examples, p</a:t>
              </a:r>
              <a:r>
                <a:rPr baseline="-25000"/>
                <a:t>+</a:t>
              </a:r>
            </a:p>
          </p:txBody>
        </p:sp>
        <p:sp>
          <p:nvSpPr>
            <p:cNvPr id="1132" name="Line 9"/>
            <p:cNvSpPr/>
            <p:nvPr/>
          </p:nvSpPr>
          <p:spPr>
            <a:xfrm flipH="1">
              <a:off x="987641" y="-1"/>
              <a:ext cx="3" cy="2830518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133" name="Line 10"/>
            <p:cNvSpPr/>
            <p:nvPr/>
          </p:nvSpPr>
          <p:spPr>
            <a:xfrm>
              <a:off x="987641" y="2830514"/>
              <a:ext cx="4310066" cy="12703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134" name="Text Box 13"/>
            <p:cNvSpPr txBox="1"/>
            <p:nvPr/>
          </p:nvSpPr>
          <p:spPr>
            <a:xfrm>
              <a:off x="909536" y="3021014"/>
              <a:ext cx="438788" cy="4213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defTabSz="914400">
                <a:spcBef>
                  <a:spcPts val="14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0</a:t>
              </a:r>
            </a:p>
          </p:txBody>
        </p:sp>
        <p:sp>
          <p:nvSpPr>
            <p:cNvPr id="1135" name="Text Box 14"/>
            <p:cNvSpPr txBox="1"/>
            <p:nvPr/>
          </p:nvSpPr>
          <p:spPr>
            <a:xfrm>
              <a:off x="2805011" y="3063877"/>
              <a:ext cx="683263" cy="4213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defTabSz="914400">
                <a:spcBef>
                  <a:spcPts val="14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0.5</a:t>
              </a:r>
            </a:p>
          </p:txBody>
        </p:sp>
        <p:sp>
          <p:nvSpPr>
            <p:cNvPr id="1136" name="Text Box 15"/>
            <p:cNvSpPr txBox="1"/>
            <p:nvPr/>
          </p:nvSpPr>
          <p:spPr>
            <a:xfrm>
              <a:off x="4617936" y="3052764"/>
              <a:ext cx="683263" cy="4213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defTabSz="914400">
                <a:spcBef>
                  <a:spcPts val="14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1.0</a:t>
              </a:r>
            </a:p>
          </p:txBody>
        </p:sp>
        <p:sp>
          <p:nvSpPr>
            <p:cNvPr id="1137" name="Line 18"/>
            <p:cNvSpPr/>
            <p:nvPr/>
          </p:nvSpPr>
          <p:spPr>
            <a:xfrm>
              <a:off x="4816691" y="2682877"/>
              <a:ext cx="3" cy="327028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138" name="Line 20"/>
            <p:cNvSpPr/>
            <p:nvPr/>
          </p:nvSpPr>
          <p:spPr>
            <a:xfrm>
              <a:off x="892391" y="1577975"/>
              <a:ext cx="258765" cy="3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139" name="Line 21"/>
            <p:cNvSpPr/>
            <p:nvPr/>
          </p:nvSpPr>
          <p:spPr>
            <a:xfrm>
              <a:off x="893978" y="342900"/>
              <a:ext cx="258765" cy="3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140" name="Text Box 22"/>
            <p:cNvSpPr txBox="1"/>
            <p:nvPr/>
          </p:nvSpPr>
          <p:spPr>
            <a:xfrm rot="16213165">
              <a:off x="-672059" y="1454527"/>
              <a:ext cx="1772288" cy="4213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defTabSz="914400">
                <a:spcBef>
                  <a:spcPts val="14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Disorder, D</a:t>
              </a:r>
            </a:p>
          </p:txBody>
        </p:sp>
        <p:sp>
          <p:nvSpPr>
            <p:cNvPr id="1141" name="Text Box 23"/>
            <p:cNvSpPr txBox="1"/>
            <p:nvPr/>
          </p:nvSpPr>
          <p:spPr>
            <a:xfrm>
              <a:off x="376136" y="103187"/>
              <a:ext cx="683263" cy="4213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defTabSz="914400">
                <a:spcBef>
                  <a:spcPts val="14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1.0</a:t>
              </a:r>
            </a:p>
          </p:txBody>
        </p:sp>
        <p:sp>
          <p:nvSpPr>
            <p:cNvPr id="1142" name="Text Box 24"/>
            <p:cNvSpPr txBox="1"/>
            <p:nvPr/>
          </p:nvSpPr>
          <p:spPr>
            <a:xfrm>
              <a:off x="409473" y="2506664"/>
              <a:ext cx="438788" cy="4213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defTabSz="914400">
                <a:spcBef>
                  <a:spcPts val="14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0</a:t>
              </a:r>
            </a:p>
          </p:txBody>
        </p:sp>
        <p:sp>
          <p:nvSpPr>
            <p:cNvPr id="1143" name="Line 64"/>
            <p:cNvSpPr/>
            <p:nvPr/>
          </p:nvSpPr>
          <p:spPr>
            <a:xfrm>
              <a:off x="2170328" y="2706689"/>
              <a:ext cx="3" cy="327028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144" name="Line 65"/>
            <p:cNvSpPr/>
            <p:nvPr/>
          </p:nvSpPr>
          <p:spPr>
            <a:xfrm>
              <a:off x="1763928" y="2706689"/>
              <a:ext cx="3" cy="327028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145" name="Line 66"/>
            <p:cNvSpPr/>
            <p:nvPr/>
          </p:nvSpPr>
          <p:spPr>
            <a:xfrm>
              <a:off x="1357528" y="2706689"/>
              <a:ext cx="3" cy="327028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146" name="Freeform 78"/>
            <p:cNvSpPr/>
            <p:nvPr/>
          </p:nvSpPr>
          <p:spPr>
            <a:xfrm>
              <a:off x="971766" y="385762"/>
              <a:ext cx="1905003" cy="2451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64" y="14"/>
                    <a:pt x="19728" y="42"/>
                    <a:pt x="18864" y="224"/>
                  </a:cubicBezTo>
                  <a:cubicBezTo>
                    <a:pt x="18000" y="406"/>
                    <a:pt x="17280" y="727"/>
                    <a:pt x="16416" y="1119"/>
                  </a:cubicBezTo>
                  <a:cubicBezTo>
                    <a:pt x="15552" y="1511"/>
                    <a:pt x="14616" y="1973"/>
                    <a:pt x="13680" y="2574"/>
                  </a:cubicBezTo>
                  <a:cubicBezTo>
                    <a:pt x="12744" y="3176"/>
                    <a:pt x="11754" y="3917"/>
                    <a:pt x="10800" y="4701"/>
                  </a:cubicBezTo>
                  <a:cubicBezTo>
                    <a:pt x="9846" y="5484"/>
                    <a:pt x="8730" y="6435"/>
                    <a:pt x="7920" y="7275"/>
                  </a:cubicBezTo>
                  <a:cubicBezTo>
                    <a:pt x="7110" y="8114"/>
                    <a:pt x="6570" y="8841"/>
                    <a:pt x="5904" y="9737"/>
                  </a:cubicBezTo>
                  <a:cubicBezTo>
                    <a:pt x="5238" y="10632"/>
                    <a:pt x="4482" y="11625"/>
                    <a:pt x="3888" y="12647"/>
                  </a:cubicBezTo>
                  <a:cubicBezTo>
                    <a:pt x="3294" y="13668"/>
                    <a:pt x="2808" y="14829"/>
                    <a:pt x="2304" y="15892"/>
                  </a:cubicBezTo>
                  <a:cubicBezTo>
                    <a:pt x="1800" y="16955"/>
                    <a:pt x="1242" y="18075"/>
                    <a:pt x="864" y="19026"/>
                  </a:cubicBezTo>
                  <a:cubicBezTo>
                    <a:pt x="486" y="19977"/>
                    <a:pt x="234" y="20789"/>
                    <a:pt x="0" y="21600"/>
                  </a:cubicBez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147" name="Freeform 79"/>
            <p:cNvSpPr/>
            <p:nvPr/>
          </p:nvSpPr>
          <p:spPr>
            <a:xfrm flipH="1">
              <a:off x="2902167" y="398462"/>
              <a:ext cx="1905002" cy="2451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64" y="14"/>
                    <a:pt x="19728" y="42"/>
                    <a:pt x="18864" y="224"/>
                  </a:cubicBezTo>
                  <a:cubicBezTo>
                    <a:pt x="18000" y="406"/>
                    <a:pt x="17280" y="727"/>
                    <a:pt x="16416" y="1119"/>
                  </a:cubicBezTo>
                  <a:cubicBezTo>
                    <a:pt x="15552" y="1511"/>
                    <a:pt x="14616" y="1973"/>
                    <a:pt x="13680" y="2574"/>
                  </a:cubicBezTo>
                  <a:cubicBezTo>
                    <a:pt x="12744" y="3176"/>
                    <a:pt x="11754" y="3917"/>
                    <a:pt x="10800" y="4701"/>
                  </a:cubicBezTo>
                  <a:cubicBezTo>
                    <a:pt x="9846" y="5484"/>
                    <a:pt x="8730" y="6435"/>
                    <a:pt x="7920" y="7275"/>
                  </a:cubicBezTo>
                  <a:cubicBezTo>
                    <a:pt x="7110" y="8114"/>
                    <a:pt x="6570" y="8841"/>
                    <a:pt x="5904" y="9737"/>
                  </a:cubicBezTo>
                  <a:cubicBezTo>
                    <a:pt x="5238" y="10632"/>
                    <a:pt x="4482" y="11625"/>
                    <a:pt x="3888" y="12647"/>
                  </a:cubicBezTo>
                  <a:cubicBezTo>
                    <a:pt x="3294" y="13668"/>
                    <a:pt x="2808" y="14829"/>
                    <a:pt x="2304" y="15892"/>
                  </a:cubicBezTo>
                  <a:cubicBezTo>
                    <a:pt x="1800" y="16955"/>
                    <a:pt x="1242" y="18075"/>
                    <a:pt x="864" y="19026"/>
                  </a:cubicBezTo>
                  <a:cubicBezTo>
                    <a:pt x="486" y="19977"/>
                    <a:pt x="234" y="20789"/>
                    <a:pt x="0" y="21600"/>
                  </a:cubicBez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1149" name="Text Box 85"/>
          <p:cNvSpPr txBox="1"/>
          <p:nvPr/>
        </p:nvSpPr>
        <p:spPr>
          <a:xfrm>
            <a:off x="4487543" y="4959350"/>
            <a:ext cx="822964" cy="421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400"/>
              </a:spcBef>
              <a:defRPr sz="2400">
                <a:solidFill>
                  <a:srgbClr val="99CC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0.67</a:t>
            </a:r>
          </a:p>
        </p:txBody>
      </p:sp>
      <p:sp>
        <p:nvSpPr>
          <p:cNvPr id="1150" name="Line 86"/>
          <p:cNvSpPr/>
          <p:nvPr/>
        </p:nvSpPr>
        <p:spPr>
          <a:xfrm flipH="1">
            <a:off x="4635498" y="2501900"/>
            <a:ext cx="3" cy="2216153"/>
          </a:xfrm>
          <a:prstGeom prst="line">
            <a:avLst/>
          </a:prstGeom>
          <a:ln w="25400">
            <a:solidFill>
              <a:srgbClr val="99CC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151" name="TextBox 30"/>
          <p:cNvSpPr txBox="1"/>
          <p:nvPr/>
        </p:nvSpPr>
        <p:spPr>
          <a:xfrm>
            <a:off x="7615249" y="6617061"/>
            <a:ext cx="1338926" cy="25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pPr/>
            <a:r>
              <a:t>Slide from A. Kaban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4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50" grpId="3"/>
      <p:bldP build="whole" bldLvl="1" animBg="1" rev="0" advAuto="0" spid="1149" grpId="2"/>
      <p:bldP build="whole" bldLvl="1" animBg="1" rev="0" advAuto="0" spid="1124" grpId="4"/>
      <p:bldP build="whole" bldLvl="1" animBg="1" rev="0" advAuto="0" spid="1125" grpId="5"/>
      <p:bldP build="whole" bldLvl="1" animBg="1" rev="0" advAuto="0" spid="1128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Slide Number Placeholder 5"/>
          <p:cNvSpPr txBox="1"/>
          <p:nvPr>
            <p:ph type="sldNum" sz="quarter" idx="4294967295"/>
          </p:nvPr>
        </p:nvSpPr>
        <p:spPr>
          <a:xfrm>
            <a:off x="8613492" y="6248399"/>
            <a:ext cx="301904" cy="2888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>
              <a:spcBef>
                <a:spcPts val="800"/>
              </a:spcBef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156" name="Rectangle 1026"/>
          <p:cNvSpPr txBox="1"/>
          <p:nvPr>
            <p:ph type="title"/>
          </p:nvPr>
        </p:nvSpPr>
        <p:spPr>
          <a:xfrm>
            <a:off x="1158875" y="306388"/>
            <a:ext cx="7772400" cy="914401"/>
          </a:xfrm>
          <a:prstGeom prst="rect">
            <a:avLst/>
          </a:prstGeom>
        </p:spPr>
        <p:txBody>
          <a:bodyPr/>
          <a:lstStyle/>
          <a:p>
            <a:pPr/>
            <a:r>
              <a:t>Definition of Disorder</a:t>
            </a:r>
          </a:p>
        </p:txBody>
      </p:sp>
      <p:sp>
        <p:nvSpPr>
          <p:cNvPr id="1157" name="Rectangle 1061"/>
          <p:cNvSpPr txBox="1"/>
          <p:nvPr/>
        </p:nvSpPr>
        <p:spPr>
          <a:xfrm>
            <a:off x="1188718" y="2664898"/>
            <a:ext cx="7680964" cy="715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defTabSz="914400">
              <a:defRPr sz="4400">
                <a:solidFill>
                  <a:srgbClr val="0033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   </a:t>
            </a:r>
          </a:p>
        </p:txBody>
      </p:sp>
      <p:pic>
        <p:nvPicPr>
          <p:cNvPr id="1158" name="Object 1062" descr="Object 106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60512" y="3019425"/>
            <a:ext cx="6503990" cy="817563"/>
          </a:xfrm>
          <a:prstGeom prst="rect">
            <a:avLst/>
          </a:prstGeom>
          <a:ln w="12700">
            <a:miter lim="400000"/>
          </a:ln>
        </p:spPr>
      </p:pic>
      <p:sp>
        <p:nvSpPr>
          <p:cNvPr id="1159" name="Text Box 1063"/>
          <p:cNvSpPr txBox="1"/>
          <p:nvPr/>
        </p:nvSpPr>
        <p:spPr>
          <a:xfrm>
            <a:off x="1366518" y="1778000"/>
            <a:ext cx="7058664" cy="116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914400">
              <a:spcBef>
                <a:spcPts val="1400"/>
              </a:spcBef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 </a:t>
            </a:r>
            <a:r>
              <a:rPr b="1">
                <a:solidFill>
                  <a:srgbClr val="FF6600"/>
                </a:solidFill>
              </a:rPr>
              <a:t>Entropy</a:t>
            </a:r>
            <a:r>
              <a:t> measures the disorder of a set S containing a total of </a:t>
            </a:r>
            <a:r>
              <a:rPr i="1"/>
              <a:t>n</a:t>
            </a:r>
            <a:r>
              <a:t> examples of which </a:t>
            </a:r>
            <a:r>
              <a:rPr i="1"/>
              <a:t>n</a:t>
            </a:r>
            <a:r>
              <a:rPr baseline="-25000" i="1"/>
              <a:t>+</a:t>
            </a:r>
            <a:r>
              <a:rPr baseline="-25000"/>
              <a:t> </a:t>
            </a:r>
            <a:r>
              <a:t>are positive and </a:t>
            </a:r>
            <a:r>
              <a:rPr i="1"/>
              <a:t>n</a:t>
            </a:r>
            <a:r>
              <a:rPr baseline="-25000" i="1"/>
              <a:t>-</a:t>
            </a:r>
            <a:r>
              <a:t> are negative and it is given by</a:t>
            </a:r>
          </a:p>
        </p:txBody>
      </p:sp>
      <p:pic>
        <p:nvPicPr>
          <p:cNvPr id="1160" name="Object 1064" descr="Object 106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08225" y="3906837"/>
            <a:ext cx="3059116" cy="1079503"/>
          </a:xfrm>
          <a:prstGeom prst="rect">
            <a:avLst/>
          </a:prstGeom>
          <a:ln w="12700">
            <a:miter lim="400000"/>
          </a:ln>
        </p:spPr>
      </p:pic>
      <p:sp>
        <p:nvSpPr>
          <p:cNvPr id="1161" name="Text Box 1065"/>
          <p:cNvSpPr txBox="1"/>
          <p:nvPr/>
        </p:nvSpPr>
        <p:spPr>
          <a:xfrm>
            <a:off x="1190307" y="3862387"/>
            <a:ext cx="7058660" cy="421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400"/>
              </a:spcBef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where</a:t>
            </a:r>
          </a:p>
        </p:txBody>
      </p:sp>
      <p:sp>
        <p:nvSpPr>
          <p:cNvPr id="1162" name="Text Box 1066"/>
          <p:cNvSpPr txBox="1"/>
          <p:nvPr/>
        </p:nvSpPr>
        <p:spPr>
          <a:xfrm>
            <a:off x="1439544" y="5124449"/>
            <a:ext cx="6599874" cy="942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914400">
              <a:spcBef>
                <a:spcPts val="1400"/>
              </a:spcBef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Check it!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defTabSz="914400">
              <a:spcBef>
                <a:spcPts val="1400"/>
              </a:spcBef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	D(0,1) = ?	D(1,0)=?	D(0.5,0.5)=?</a:t>
            </a:r>
          </a:p>
        </p:txBody>
      </p:sp>
      <p:sp>
        <p:nvSpPr>
          <p:cNvPr id="1163" name="TextBox 9"/>
          <p:cNvSpPr txBox="1"/>
          <p:nvPr/>
        </p:nvSpPr>
        <p:spPr>
          <a:xfrm>
            <a:off x="7615249" y="6617061"/>
            <a:ext cx="1338926" cy="25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pPr/>
            <a:r>
              <a:t>Slide from A. Kaban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Slide Number Placeholder 5"/>
          <p:cNvSpPr txBox="1"/>
          <p:nvPr>
            <p:ph type="sldNum" sz="quarter" idx="4294967295"/>
          </p:nvPr>
        </p:nvSpPr>
        <p:spPr>
          <a:xfrm>
            <a:off x="8613492" y="6248399"/>
            <a:ext cx="301904" cy="2888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>
              <a:spcBef>
                <a:spcPts val="800"/>
              </a:spcBef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166" name="Rectangle 1026"/>
          <p:cNvSpPr txBox="1"/>
          <p:nvPr>
            <p:ph type="title"/>
          </p:nvPr>
        </p:nvSpPr>
        <p:spPr>
          <a:xfrm>
            <a:off x="1158875" y="306388"/>
            <a:ext cx="7772400" cy="914401"/>
          </a:xfrm>
          <a:prstGeom prst="rect">
            <a:avLst/>
          </a:prstGeom>
        </p:spPr>
        <p:txBody>
          <a:bodyPr/>
          <a:lstStyle/>
          <a:p>
            <a:pPr/>
            <a:r>
              <a:t>Back to the beach </a:t>
            </a:r>
            <a:r>
              <a:rPr sz="2000"/>
              <a:t>(or the disorder of sunbathers)!</a:t>
            </a:r>
          </a:p>
        </p:txBody>
      </p:sp>
      <p:sp>
        <p:nvSpPr>
          <p:cNvPr id="1167" name="Rectangle 1031"/>
          <p:cNvSpPr txBox="1"/>
          <p:nvPr/>
        </p:nvSpPr>
        <p:spPr>
          <a:xfrm>
            <a:off x="1188718" y="2664898"/>
            <a:ext cx="7680964" cy="715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defTabSz="914400">
              <a:defRPr sz="4400">
                <a:solidFill>
                  <a:srgbClr val="0033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   </a:t>
            </a:r>
          </a:p>
        </p:txBody>
      </p:sp>
      <p:pic>
        <p:nvPicPr>
          <p:cNvPr id="1168" name="Object 1032" descr="Object 103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14600" y="2825750"/>
            <a:ext cx="4318000" cy="825500"/>
          </a:xfrm>
          <a:prstGeom prst="rect">
            <a:avLst/>
          </a:prstGeom>
          <a:ln w="12700">
            <a:miter lim="400000"/>
          </a:ln>
        </p:spPr>
      </p:pic>
      <p:sp>
        <p:nvSpPr>
          <p:cNvPr id="1169" name="Rectangle 1033"/>
          <p:cNvSpPr txBox="1"/>
          <p:nvPr/>
        </p:nvSpPr>
        <p:spPr>
          <a:xfrm>
            <a:off x="1264918" y="2139313"/>
            <a:ext cx="7680964" cy="37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defTabSz="914400">
              <a:defRPr sz="2000">
                <a:solidFill>
                  <a:srgbClr val="0033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D({ “</a:t>
            </a:r>
            <a:r>
              <a:rPr>
                <a:solidFill>
                  <a:srgbClr val="FF6600"/>
                </a:solidFill>
              </a:rPr>
              <a:t>Sarah</a:t>
            </a:r>
            <a:r>
              <a:t>”,“</a:t>
            </a:r>
            <a:r>
              <a:rPr i="1">
                <a:solidFill>
                  <a:srgbClr val="3366CC"/>
                </a:solidFill>
              </a:rPr>
              <a:t>Dana</a:t>
            </a:r>
            <a:r>
              <a:t>”,“</a:t>
            </a:r>
            <a:r>
              <a:rPr i="1">
                <a:solidFill>
                  <a:srgbClr val="3366CC"/>
                </a:solidFill>
              </a:rPr>
              <a:t>Alex</a:t>
            </a:r>
            <a:r>
              <a:t>”,“</a:t>
            </a:r>
            <a:r>
              <a:rPr>
                <a:solidFill>
                  <a:srgbClr val="FF6600"/>
                </a:solidFill>
              </a:rPr>
              <a:t>Annie</a:t>
            </a:r>
            <a:r>
              <a:t>”, “</a:t>
            </a:r>
            <a:r>
              <a:rPr>
                <a:solidFill>
                  <a:srgbClr val="FF6600"/>
                </a:solidFill>
              </a:rPr>
              <a:t>Emily</a:t>
            </a:r>
            <a:r>
              <a:t>”,“</a:t>
            </a:r>
            <a:r>
              <a:rPr i="1">
                <a:solidFill>
                  <a:srgbClr val="3366CC"/>
                </a:solidFill>
              </a:rPr>
              <a:t>Pete</a:t>
            </a:r>
            <a:r>
              <a:t>”,“</a:t>
            </a:r>
            <a:r>
              <a:rPr i="1">
                <a:solidFill>
                  <a:srgbClr val="3366CC"/>
                </a:solidFill>
              </a:rPr>
              <a:t>John</a:t>
            </a:r>
            <a:r>
              <a:t>”,“</a:t>
            </a:r>
            <a:r>
              <a:rPr i="1">
                <a:solidFill>
                  <a:srgbClr val="3366CC"/>
                </a:solidFill>
              </a:rPr>
              <a:t>Katie</a:t>
            </a:r>
            <a:r>
              <a:t>”})</a:t>
            </a:r>
          </a:p>
        </p:txBody>
      </p:sp>
      <p:pic>
        <p:nvPicPr>
          <p:cNvPr id="1170" name="Object 1035" descr="Object 103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14762" y="4391025"/>
            <a:ext cx="1104903" cy="315915"/>
          </a:xfrm>
          <a:prstGeom prst="rect">
            <a:avLst/>
          </a:prstGeom>
          <a:ln w="12700">
            <a:miter lim="400000"/>
          </a:ln>
        </p:spPr>
      </p:pic>
      <p:sp>
        <p:nvSpPr>
          <p:cNvPr id="1171" name="TextBox 7"/>
          <p:cNvSpPr txBox="1"/>
          <p:nvPr/>
        </p:nvSpPr>
        <p:spPr>
          <a:xfrm>
            <a:off x="7615249" y="6617061"/>
            <a:ext cx="1338926" cy="25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pPr/>
            <a:r>
              <a:t>Slide from A. Kaban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Slide Number Placeholder 5"/>
          <p:cNvSpPr txBox="1"/>
          <p:nvPr>
            <p:ph type="sldNum" sz="quarter" idx="4294967295"/>
          </p:nvPr>
        </p:nvSpPr>
        <p:spPr>
          <a:xfrm>
            <a:off x="8613492" y="6248399"/>
            <a:ext cx="301904" cy="2888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>
              <a:spcBef>
                <a:spcPts val="800"/>
              </a:spcBef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174" name="Rectangle 2050"/>
          <p:cNvSpPr txBox="1"/>
          <p:nvPr>
            <p:ph type="title"/>
          </p:nvPr>
        </p:nvSpPr>
        <p:spPr>
          <a:xfrm>
            <a:off x="1158875" y="974725"/>
            <a:ext cx="7772400" cy="914400"/>
          </a:xfrm>
          <a:prstGeom prst="rect">
            <a:avLst/>
          </a:prstGeom>
        </p:spPr>
        <p:txBody>
          <a:bodyPr/>
          <a:lstStyle>
            <a:lvl1pPr defTabSz="713230">
              <a:defRPr sz="3400"/>
            </a:lvl1pPr>
          </a:lstStyle>
          <a:p>
            <a:pPr/>
            <a:r>
              <a:t>Some more useful properties of the Entropy</a:t>
            </a:r>
          </a:p>
        </p:txBody>
      </p:sp>
      <p:sp>
        <p:nvSpPr>
          <p:cNvPr id="1175" name="Rectangle 2055"/>
          <p:cNvSpPr txBox="1"/>
          <p:nvPr/>
        </p:nvSpPr>
        <p:spPr>
          <a:xfrm>
            <a:off x="1188718" y="2664898"/>
            <a:ext cx="7680964" cy="715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defTabSz="914400">
              <a:defRPr sz="4400">
                <a:solidFill>
                  <a:srgbClr val="0033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   </a:t>
            </a:r>
          </a:p>
        </p:txBody>
      </p:sp>
      <p:pic>
        <p:nvPicPr>
          <p:cNvPr id="1176" name="Object 2062" descr="Object 206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36738" y="3100388"/>
            <a:ext cx="2578103" cy="3921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7" name="Object 2067" descr="Object 206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68488" y="3817937"/>
            <a:ext cx="1638303" cy="3921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8" name="Object 2068" descr="Object 206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58963" y="4579937"/>
            <a:ext cx="1882778" cy="506415"/>
          </a:xfrm>
          <a:prstGeom prst="rect">
            <a:avLst/>
          </a:prstGeom>
          <a:ln w="12700">
            <a:miter lim="400000"/>
          </a:ln>
        </p:spPr>
      </p:pic>
      <p:sp>
        <p:nvSpPr>
          <p:cNvPr id="1179" name="TextBox 7"/>
          <p:cNvSpPr txBox="1"/>
          <p:nvPr/>
        </p:nvSpPr>
        <p:spPr>
          <a:xfrm>
            <a:off x="7615249" y="6617061"/>
            <a:ext cx="1338926" cy="25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pPr/>
            <a:r>
              <a:t>Slide from A. Kaban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Slide Number Placeholder 5"/>
          <p:cNvSpPr txBox="1"/>
          <p:nvPr>
            <p:ph type="sldNum" sz="quarter" idx="4294967295"/>
          </p:nvPr>
        </p:nvSpPr>
        <p:spPr>
          <a:xfrm>
            <a:off x="8613492" y="6248399"/>
            <a:ext cx="301904" cy="2888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>
              <a:spcBef>
                <a:spcPts val="800"/>
              </a:spcBef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182" name="Rectangle 2"/>
          <p:cNvSpPr txBox="1"/>
          <p:nvPr>
            <p:ph type="title"/>
          </p:nvPr>
        </p:nvSpPr>
        <p:spPr>
          <a:xfrm>
            <a:off x="1173162" y="457200"/>
            <a:ext cx="7772401" cy="1143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83" name="Rectangle 3"/>
          <p:cNvSpPr txBox="1"/>
          <p:nvPr>
            <p:ph type="body" idx="1"/>
          </p:nvPr>
        </p:nvSpPr>
        <p:spPr>
          <a:xfrm>
            <a:off x="1173162" y="1981200"/>
            <a:ext cx="7772401" cy="4114800"/>
          </a:xfrm>
          <a:prstGeom prst="rect">
            <a:avLst/>
          </a:prstGeom>
        </p:spPr>
        <p:txBody>
          <a:bodyPr/>
          <a:lstStyle/>
          <a:p>
            <a:pPr/>
            <a:r>
              <a:t>So: We can measure the disorder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☺</a:t>
            </a:r>
            <a:endParaRPr>
              <a:latin typeface="Wingdings"/>
              <a:ea typeface="Wingdings"/>
              <a:cs typeface="Wingdings"/>
              <a:sym typeface="Wingdings"/>
            </a:endParaRPr>
          </a:p>
          <a:p>
            <a:pPr/>
            <a:r>
              <a:t>What’s left: </a:t>
            </a:r>
          </a:p>
          <a:p>
            <a:pPr lvl="1" marL="742950" indent="-285750">
              <a:spcBef>
                <a:spcPts val="600"/>
              </a:spcBef>
              <a:buClrTx/>
              <a:buFontTx/>
              <a:defRPr sz="2800"/>
            </a:pPr>
            <a:r>
              <a:t>We want to measure how much by knowing the value of a particular attribute the disorder of a set would reduce.</a:t>
            </a:r>
          </a:p>
        </p:txBody>
      </p:sp>
      <p:sp>
        <p:nvSpPr>
          <p:cNvPr id="1184" name="TextBox 4"/>
          <p:cNvSpPr txBox="1"/>
          <p:nvPr/>
        </p:nvSpPr>
        <p:spPr>
          <a:xfrm>
            <a:off x="7615249" y="6617061"/>
            <a:ext cx="1338926" cy="25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pPr/>
            <a:r>
              <a:t>Slide from A. Kaban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8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8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8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1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183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6" name="dt_page_45.pdf" descr="dt_page_45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3711" y="-4355194"/>
            <a:ext cx="9984260" cy="141205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Slide Number Placeholder 4"/>
          <p:cNvSpPr txBox="1"/>
          <p:nvPr>
            <p:ph type="sldNum" sz="quarter" idx="4294967295"/>
          </p:nvPr>
        </p:nvSpPr>
        <p:spPr>
          <a:xfrm>
            <a:off x="8613492" y="6248399"/>
            <a:ext cx="301904" cy="2888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>
              <a:spcBef>
                <a:spcPts val="800"/>
              </a:spcBef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189" name="Rectangle 2"/>
          <p:cNvSpPr txBox="1"/>
          <p:nvPr>
            <p:ph type="title"/>
          </p:nvPr>
        </p:nvSpPr>
        <p:spPr>
          <a:xfrm>
            <a:off x="1173163" y="322263"/>
            <a:ext cx="7729536" cy="1233489"/>
          </a:xfrm>
          <a:prstGeom prst="rect">
            <a:avLst/>
          </a:prstGeom>
        </p:spPr>
        <p:txBody>
          <a:bodyPr/>
          <a:lstStyle/>
          <a:p>
            <a:pPr defTabSz="905255">
              <a:defRPr sz="3500"/>
            </a:pPr>
            <a:r>
              <a:t>Back to the beach: calculate the Average Disorder associated with Hair Colour</a:t>
            </a:r>
            <a:r>
              <a:rPr sz="4300"/>
              <a:t> </a:t>
            </a:r>
          </a:p>
        </p:txBody>
      </p:sp>
      <p:sp>
        <p:nvSpPr>
          <p:cNvPr id="1190" name="Line 3"/>
          <p:cNvSpPr/>
          <p:nvPr/>
        </p:nvSpPr>
        <p:spPr>
          <a:xfrm flipH="1">
            <a:off x="2666999" y="2971799"/>
            <a:ext cx="1600203" cy="742954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191" name="Line 4"/>
          <p:cNvSpPr/>
          <p:nvPr/>
        </p:nvSpPr>
        <p:spPr>
          <a:xfrm>
            <a:off x="4801870" y="2971799"/>
            <a:ext cx="2" cy="730254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192" name="Line 5"/>
          <p:cNvSpPr/>
          <p:nvPr/>
        </p:nvSpPr>
        <p:spPr>
          <a:xfrm>
            <a:off x="5333998" y="2971799"/>
            <a:ext cx="1492253" cy="67469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1193" name="Object 6" descr="Object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9375" y="3714750"/>
            <a:ext cx="2160591" cy="736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4" name="Object 7" descr="Object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48125" y="3765550"/>
            <a:ext cx="1562100" cy="736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5" name="Object 8" descr="Object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70612" y="3778250"/>
            <a:ext cx="2092328" cy="736600"/>
          </a:xfrm>
          <a:prstGeom prst="rect">
            <a:avLst/>
          </a:prstGeom>
          <a:ln w="12700">
            <a:miter lim="400000"/>
          </a:ln>
        </p:spPr>
      </p:pic>
      <p:sp>
        <p:nvSpPr>
          <p:cNvPr id="1196" name="Text Box 9"/>
          <p:cNvSpPr txBox="1"/>
          <p:nvPr/>
        </p:nvSpPr>
        <p:spPr>
          <a:xfrm>
            <a:off x="1218881" y="4557712"/>
            <a:ext cx="957900" cy="1450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914400">
              <a:spcBef>
                <a:spcPts val="1400"/>
              </a:spcBef>
              <a:defRPr sz="2400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Sarah Annie</a:t>
            </a:r>
            <a:r>
              <a:rPr i="1">
                <a:solidFill>
                  <a:srgbClr val="3366CC"/>
                </a:solidFill>
              </a:rPr>
              <a:t>Dana Katie</a:t>
            </a:r>
          </a:p>
        </p:txBody>
      </p:sp>
      <p:sp>
        <p:nvSpPr>
          <p:cNvPr id="1197" name="Text Box 10"/>
          <p:cNvSpPr txBox="1"/>
          <p:nvPr/>
        </p:nvSpPr>
        <p:spPr>
          <a:xfrm>
            <a:off x="4373245" y="4624387"/>
            <a:ext cx="916625" cy="421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400"/>
              </a:spcBef>
              <a:defRPr sz="2400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Emily</a:t>
            </a:r>
          </a:p>
        </p:txBody>
      </p:sp>
      <p:sp>
        <p:nvSpPr>
          <p:cNvPr id="1198" name="Text Box 11"/>
          <p:cNvSpPr txBox="1"/>
          <p:nvPr/>
        </p:nvSpPr>
        <p:spPr>
          <a:xfrm>
            <a:off x="6363968" y="4721224"/>
            <a:ext cx="848364" cy="1107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400"/>
              </a:spcBef>
              <a:defRPr i="1" sz="2400">
                <a:solidFill>
                  <a:srgbClr val="3366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Alex Pete John </a:t>
            </a:r>
          </a:p>
        </p:txBody>
      </p:sp>
      <p:sp>
        <p:nvSpPr>
          <p:cNvPr id="1199" name="Line 12"/>
          <p:cNvSpPr/>
          <p:nvPr/>
        </p:nvSpPr>
        <p:spPr>
          <a:xfrm>
            <a:off x="4800600" y="2209799"/>
            <a:ext cx="0" cy="381003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grpSp>
        <p:nvGrpSpPr>
          <p:cNvPr id="1202" name="Rectangle 13"/>
          <p:cNvGrpSpPr/>
          <p:nvPr/>
        </p:nvGrpSpPr>
        <p:grpSpPr>
          <a:xfrm>
            <a:off x="3962400" y="2570601"/>
            <a:ext cx="1676400" cy="421389"/>
            <a:chOff x="0" y="0"/>
            <a:chExt cx="1676400" cy="421387"/>
          </a:xfrm>
        </p:grpSpPr>
        <p:sp>
          <p:nvSpPr>
            <p:cNvPr id="1200" name="Rectangle"/>
            <p:cNvSpPr/>
            <p:nvPr/>
          </p:nvSpPr>
          <p:spPr>
            <a:xfrm>
              <a:off x="0" y="20195"/>
              <a:ext cx="1676400" cy="381004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914400">
                <a:spcBef>
                  <a:spcPts val="1000"/>
                </a:spcBef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01" name="Hair colour"/>
            <p:cNvSpPr txBox="1"/>
            <p:nvPr/>
          </p:nvSpPr>
          <p:spPr>
            <a:xfrm>
              <a:off x="87901" y="-1"/>
              <a:ext cx="1500591" cy="4213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 defTabSz="914400">
                <a:spcBef>
                  <a:spcPts val="14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Hair colour</a:t>
              </a:r>
            </a:p>
          </p:txBody>
        </p:sp>
      </p:grpSp>
      <p:sp>
        <p:nvSpPr>
          <p:cNvPr id="1203" name="Text Box 14"/>
          <p:cNvSpPr txBox="1"/>
          <p:nvPr/>
        </p:nvSpPr>
        <p:spPr>
          <a:xfrm>
            <a:off x="6065518" y="3048000"/>
            <a:ext cx="822964" cy="37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2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brown</a:t>
            </a:r>
          </a:p>
        </p:txBody>
      </p:sp>
      <p:sp>
        <p:nvSpPr>
          <p:cNvPr id="1204" name="Text Box 15"/>
          <p:cNvSpPr txBox="1"/>
          <p:nvPr/>
        </p:nvSpPr>
        <p:spPr>
          <a:xfrm>
            <a:off x="2636517" y="3048000"/>
            <a:ext cx="822964" cy="37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2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blonde</a:t>
            </a:r>
          </a:p>
        </p:txBody>
      </p:sp>
      <p:sp>
        <p:nvSpPr>
          <p:cNvPr id="1205" name="Text Box 16"/>
          <p:cNvSpPr txBox="1"/>
          <p:nvPr/>
        </p:nvSpPr>
        <p:spPr>
          <a:xfrm>
            <a:off x="4389118" y="3200400"/>
            <a:ext cx="822964" cy="37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2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red</a:t>
            </a:r>
          </a:p>
        </p:txBody>
      </p:sp>
      <p:sp>
        <p:nvSpPr>
          <p:cNvPr id="1206" name="TextBox 17"/>
          <p:cNvSpPr txBox="1"/>
          <p:nvPr/>
        </p:nvSpPr>
        <p:spPr>
          <a:xfrm>
            <a:off x="7615249" y="6617061"/>
            <a:ext cx="1338926" cy="25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pPr/>
            <a:r>
              <a:t>Slide from A. Kaban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Slide Number Placeholder 4"/>
          <p:cNvSpPr txBox="1"/>
          <p:nvPr>
            <p:ph type="sldNum" sz="quarter" idx="4294967295"/>
          </p:nvPr>
        </p:nvSpPr>
        <p:spPr>
          <a:xfrm>
            <a:off x="8613492" y="6248399"/>
            <a:ext cx="301904" cy="2888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>
              <a:spcBef>
                <a:spcPts val="800"/>
              </a:spcBef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209" name="Rectangle 2"/>
          <p:cNvSpPr txBox="1"/>
          <p:nvPr>
            <p:ph type="title"/>
          </p:nvPr>
        </p:nvSpPr>
        <p:spPr>
          <a:xfrm>
            <a:off x="1173163" y="322263"/>
            <a:ext cx="7729536" cy="1233489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pPr/>
            <a:r>
              <a:t>…Calculating the Disorder of the “blondes”</a:t>
            </a:r>
          </a:p>
        </p:txBody>
      </p:sp>
      <p:pic>
        <p:nvPicPr>
          <p:cNvPr id="1210" name="Object 15" descr="Object 1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28737" y="3952875"/>
            <a:ext cx="5876927" cy="1250950"/>
          </a:xfrm>
          <a:prstGeom prst="rect">
            <a:avLst/>
          </a:prstGeom>
          <a:ln w="12700">
            <a:miter lim="400000"/>
          </a:ln>
        </p:spPr>
      </p:pic>
      <p:sp>
        <p:nvSpPr>
          <p:cNvPr id="1211" name="Rectangle 27"/>
          <p:cNvSpPr txBox="1"/>
          <p:nvPr/>
        </p:nvSpPr>
        <p:spPr>
          <a:xfrm>
            <a:off x="1169668" y="1951039"/>
            <a:ext cx="7680964" cy="2107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42900" indent="-342900" defTabSz="914400">
              <a:spcBef>
                <a:spcPts val="500"/>
              </a:spcBef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The first term of the sum:</a:t>
            </a:r>
            <a:endParaRPr sz="3200"/>
          </a:p>
          <a:p>
            <a:pPr marL="342900" indent="-342900" defTabSz="914400">
              <a:spcBef>
                <a:spcPts val="500"/>
              </a:spcBef>
              <a:buClr>
                <a:srgbClr val="0099CC"/>
              </a:buClr>
              <a:buSzPct val="70000"/>
              <a:buFont typeface="Arial"/>
              <a:buChar char="n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D(S</a:t>
            </a:r>
            <a:r>
              <a:rPr baseline="-25000"/>
              <a:t>blonde</a:t>
            </a:r>
            <a:r>
              <a:t>)=</a:t>
            </a:r>
            <a:endParaRPr sz="3200"/>
          </a:p>
          <a:p>
            <a:pPr marL="342900" indent="-342900" defTabSz="914400">
              <a:spcBef>
                <a:spcPts val="500"/>
              </a:spcBef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	D({ “</a:t>
            </a:r>
            <a:r>
              <a:rPr>
                <a:solidFill>
                  <a:srgbClr val="FF6600"/>
                </a:solidFill>
              </a:rPr>
              <a:t>Sarah</a:t>
            </a:r>
            <a:r>
              <a:t>”,“</a:t>
            </a:r>
            <a:r>
              <a:rPr>
                <a:solidFill>
                  <a:srgbClr val="FF6600"/>
                </a:solidFill>
              </a:rPr>
              <a:t>Annie</a:t>
            </a:r>
            <a:r>
              <a:t>”,“</a:t>
            </a:r>
            <a:r>
              <a:rPr i="1">
                <a:solidFill>
                  <a:srgbClr val="3366CC"/>
                </a:solidFill>
              </a:rPr>
              <a:t>Dana</a:t>
            </a:r>
            <a:r>
              <a:t>”,“</a:t>
            </a:r>
            <a:r>
              <a:rPr i="1">
                <a:solidFill>
                  <a:srgbClr val="3366CC"/>
                </a:solidFill>
              </a:rPr>
              <a:t>Katie</a:t>
            </a:r>
            <a:r>
              <a:t>”}) = D(2,2)</a:t>
            </a:r>
            <a:endParaRPr sz="3200"/>
          </a:p>
          <a:p>
            <a:pPr marL="342900" indent="-342900" defTabSz="914400">
              <a:spcBef>
                <a:spcPts val="500"/>
              </a:spcBef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	=1</a:t>
            </a:r>
            <a:br/>
          </a:p>
        </p:txBody>
      </p:sp>
      <p:sp>
        <p:nvSpPr>
          <p:cNvPr id="1212" name="TextBox 5"/>
          <p:cNvSpPr txBox="1"/>
          <p:nvPr/>
        </p:nvSpPr>
        <p:spPr>
          <a:xfrm>
            <a:off x="7615249" y="6617061"/>
            <a:ext cx="1338926" cy="25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pPr/>
            <a:r>
              <a:t>Slide from A. Kaban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10" grpId="2"/>
      <p:bldP build="p" bldLvl="5" animBg="1" rev="0" advAuto="0" spid="1211" grpId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Slide Number Placeholder 4"/>
          <p:cNvSpPr txBox="1"/>
          <p:nvPr>
            <p:ph type="sldNum" sz="quarter" idx="4294967295"/>
          </p:nvPr>
        </p:nvSpPr>
        <p:spPr>
          <a:xfrm>
            <a:off x="8613492" y="6248399"/>
            <a:ext cx="301904" cy="2888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>
              <a:spcBef>
                <a:spcPts val="800"/>
              </a:spcBef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217" name="Rectangle 2"/>
          <p:cNvSpPr txBox="1"/>
          <p:nvPr>
            <p:ph type="title"/>
          </p:nvPr>
        </p:nvSpPr>
        <p:spPr>
          <a:xfrm>
            <a:off x="1173163" y="322263"/>
            <a:ext cx="7729536" cy="1233489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pPr/>
            <a:r>
              <a:t>…Calculating the disorder of the others</a:t>
            </a:r>
          </a:p>
        </p:txBody>
      </p:sp>
      <p:sp>
        <p:nvSpPr>
          <p:cNvPr id="1218" name="Rectangle 9"/>
          <p:cNvSpPr txBox="1"/>
          <p:nvPr/>
        </p:nvSpPr>
        <p:spPr>
          <a:xfrm>
            <a:off x="1201418" y="1739900"/>
            <a:ext cx="7680964" cy="38774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42900" indent="-342900" defTabSz="914400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pPr>
            <a:r>
              <a:t>The second and third terms of the sum:</a:t>
            </a:r>
          </a:p>
          <a:p>
            <a:pPr marL="342900" indent="-342900" defTabSz="914400">
              <a:spcBef>
                <a:spcPts val="700"/>
              </a:spcBef>
              <a:buClr>
                <a:srgbClr val="0099CC"/>
              </a:buClr>
              <a:buSzPct val="70000"/>
              <a:buFont typeface="Arial"/>
              <a:buChar char="n"/>
              <a:defRPr sz="3200">
                <a:latin typeface="Arial"/>
                <a:ea typeface="Arial"/>
                <a:cs typeface="Arial"/>
                <a:sym typeface="Arial"/>
              </a:defRPr>
            </a:pPr>
            <a:r>
              <a:t>S</a:t>
            </a:r>
            <a:r>
              <a:rPr baseline="-25000"/>
              <a:t>red</a:t>
            </a:r>
            <a:r>
              <a:t>={“</a:t>
            </a:r>
            <a:r>
              <a:rPr>
                <a:solidFill>
                  <a:srgbClr val="FF6600"/>
                </a:solidFill>
              </a:rPr>
              <a:t>Emily</a:t>
            </a:r>
            <a:r>
              <a:t>”} </a:t>
            </a:r>
          </a:p>
          <a:p>
            <a:pPr marL="342900" indent="-342900" defTabSz="914400">
              <a:spcBef>
                <a:spcPts val="700"/>
              </a:spcBef>
              <a:buClr>
                <a:srgbClr val="0099CC"/>
              </a:buClr>
              <a:buSzPct val="70000"/>
              <a:buFont typeface="Arial"/>
              <a:buChar char="n"/>
              <a:defRPr sz="3200">
                <a:latin typeface="Arial"/>
                <a:ea typeface="Arial"/>
                <a:cs typeface="Arial"/>
                <a:sym typeface="Arial"/>
              </a:defRPr>
            </a:pPr>
            <a:r>
              <a:t>S</a:t>
            </a:r>
            <a:r>
              <a:rPr baseline="-25000"/>
              <a:t>brown</a:t>
            </a:r>
            <a:r>
              <a:t>={ “</a:t>
            </a:r>
            <a:r>
              <a:rPr i="1">
                <a:solidFill>
                  <a:srgbClr val="3366CC"/>
                </a:solidFill>
              </a:rPr>
              <a:t>Alex</a:t>
            </a:r>
            <a:r>
              <a:t>”, “</a:t>
            </a:r>
            <a:r>
              <a:rPr i="1">
                <a:solidFill>
                  <a:srgbClr val="3366CC"/>
                </a:solidFill>
              </a:rPr>
              <a:t>Pete</a:t>
            </a:r>
            <a:r>
              <a:t>”, “</a:t>
            </a:r>
            <a:r>
              <a:rPr i="1">
                <a:solidFill>
                  <a:srgbClr val="3366CC"/>
                </a:solidFill>
              </a:rPr>
              <a:t>John</a:t>
            </a:r>
            <a:r>
              <a:t>”}.</a:t>
            </a:r>
          </a:p>
          <a:p>
            <a:pPr marL="342900" indent="-342900" defTabSz="914400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pPr>
            <a:r>
              <a:t>These are both 0 because within each set all the examples have the same class</a:t>
            </a:r>
          </a:p>
          <a:p>
            <a:pPr marL="342900" indent="-342900" defTabSz="914400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pPr>
            <a:r>
              <a:t>So the avg disorder created when splitting on ‘hair colour’ is 0.5+0+0=0.5</a:t>
            </a:r>
          </a:p>
        </p:txBody>
      </p:sp>
      <p:sp>
        <p:nvSpPr>
          <p:cNvPr id="1219" name="TextBox 4"/>
          <p:cNvSpPr txBox="1"/>
          <p:nvPr/>
        </p:nvSpPr>
        <p:spPr>
          <a:xfrm>
            <a:off x="7615249" y="6617061"/>
            <a:ext cx="1338926" cy="25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pPr/>
            <a:r>
              <a:t>Slide from A. Kaban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21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Rectangle 1026"/>
          <p:cNvSpPr txBox="1"/>
          <p:nvPr>
            <p:ph type="title"/>
          </p:nvPr>
        </p:nvSpPr>
        <p:spPr>
          <a:xfrm>
            <a:off x="228600" y="152400"/>
            <a:ext cx="8915400" cy="990600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pPr/>
            <a:r>
              <a:t>Information Extraction by Sliding Window</a:t>
            </a:r>
          </a:p>
        </p:txBody>
      </p:sp>
      <p:sp>
        <p:nvSpPr>
          <p:cNvPr id="765" name="Text Box 1027"/>
          <p:cNvSpPr txBox="1"/>
          <p:nvPr/>
        </p:nvSpPr>
        <p:spPr>
          <a:xfrm>
            <a:off x="2209800" y="1552574"/>
            <a:ext cx="4800600" cy="43681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GRAND CHALLENGES FOR MACHINE LEARNING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    Jaime Carbonell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School of Computer Science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Carnegie Mellon University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        3:30 pm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     7500 Wean Hall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766" name="Text Box 1028"/>
          <p:cNvSpPr txBox="1"/>
          <p:nvPr/>
        </p:nvSpPr>
        <p:spPr>
          <a:xfrm>
            <a:off x="2728592" y="6140450"/>
            <a:ext cx="3709648" cy="313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b="1" sz="1600">
                <a:solidFill>
                  <a:srgbClr val="EBDDC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CMU UseNet Seminar Announcement</a:t>
            </a:r>
          </a:p>
        </p:txBody>
      </p:sp>
      <p:sp>
        <p:nvSpPr>
          <p:cNvPr id="767" name="AutoShape 1030"/>
          <p:cNvSpPr/>
          <p:nvPr/>
        </p:nvSpPr>
        <p:spPr>
          <a:xfrm rot="16200000">
            <a:off x="2906709" y="1611312"/>
            <a:ext cx="206379" cy="5334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15635" y="21600"/>
                  <a:pt x="10800" y="20794"/>
                  <a:pt x="10800" y="19800"/>
                </a:cubicBezTo>
                <a:lnTo>
                  <a:pt x="10800" y="12600"/>
                </a:lnTo>
                <a:cubicBezTo>
                  <a:pt x="10800" y="11606"/>
                  <a:pt x="5965" y="10800"/>
                  <a:pt x="0" y="10800"/>
                </a:cubicBezTo>
                <a:cubicBezTo>
                  <a:pt x="5965" y="10800"/>
                  <a:pt x="10800" y="9994"/>
                  <a:pt x="10800" y="9000"/>
                </a:cubicBezTo>
                <a:lnTo>
                  <a:pt x="10800" y="1800"/>
                </a:lnTo>
                <a:cubicBezTo>
                  <a:pt x="10800" y="806"/>
                  <a:pt x="15635" y="0"/>
                  <a:pt x="21600" y="0"/>
                </a:cubicBezTo>
              </a:path>
            </a:pathLst>
          </a:custGeom>
          <a:ln w="38100">
            <a:solidFill>
              <a:srgbClr val="DD8047"/>
            </a:solidFill>
          </a:ln>
        </p:spPr>
        <p:txBody>
          <a:bodyPr lIns="45718" tIns="45718" rIns="45718" bIns="45718" anchor="ctr"/>
          <a:lstStyle/>
          <a:p>
            <a:pPr defTabSz="914400"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768" name="Picture 1033" descr="Picture 103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0" y="2827338"/>
            <a:ext cx="1454150" cy="1203328"/>
          </a:xfrm>
          <a:prstGeom prst="rect">
            <a:avLst/>
          </a:prstGeom>
          <a:ln w="12700">
            <a:miter lim="400000"/>
          </a:ln>
        </p:spPr>
      </p:pic>
      <p:sp>
        <p:nvSpPr>
          <p:cNvPr id="769" name="TextBox 6"/>
          <p:cNvSpPr txBox="1"/>
          <p:nvPr/>
        </p:nvSpPr>
        <p:spPr>
          <a:xfrm>
            <a:off x="7498040" y="6596391"/>
            <a:ext cx="1600241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100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/>
            <a:r>
              <a:t>Slide from Kauchak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Slide Number Placeholder 5"/>
          <p:cNvSpPr txBox="1"/>
          <p:nvPr>
            <p:ph type="sldNum" sz="quarter" idx="4294967295"/>
          </p:nvPr>
        </p:nvSpPr>
        <p:spPr>
          <a:xfrm>
            <a:off x="8613492" y="6248399"/>
            <a:ext cx="301904" cy="2888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>
              <a:spcBef>
                <a:spcPts val="800"/>
              </a:spcBef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224" name="Rectangle 2"/>
          <p:cNvSpPr txBox="1"/>
          <p:nvPr>
            <p:ph type="title"/>
          </p:nvPr>
        </p:nvSpPr>
        <p:spPr>
          <a:xfrm>
            <a:off x="1173162" y="457200"/>
            <a:ext cx="7772401" cy="1143000"/>
          </a:xfrm>
          <a:prstGeom prst="rect">
            <a:avLst/>
          </a:prstGeom>
        </p:spPr>
        <p:txBody>
          <a:bodyPr/>
          <a:lstStyle>
            <a:lvl1pPr defTabSz="749808">
              <a:defRPr sz="3600"/>
            </a:lvl1pPr>
          </a:lstStyle>
          <a:p>
            <a:pPr/>
            <a:r>
              <a:t>Which decision variable minimises the disorder?</a:t>
            </a:r>
          </a:p>
        </p:txBody>
      </p:sp>
      <p:sp>
        <p:nvSpPr>
          <p:cNvPr id="1225" name="Rectangle 8"/>
          <p:cNvSpPr txBox="1"/>
          <p:nvPr>
            <p:ph type="body" sz="half" idx="1"/>
          </p:nvPr>
        </p:nvSpPr>
        <p:spPr>
          <a:xfrm>
            <a:off x="1223963" y="1881188"/>
            <a:ext cx="7189786" cy="294640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buSzTx/>
              <a:buNone/>
              <a:defRPr sz="2800"/>
            </a:pPr>
            <a:r>
              <a:t>Test		Disorder</a:t>
            </a:r>
          </a:p>
          <a:p>
            <a:pPr>
              <a:spcBef>
                <a:spcPts val="600"/>
              </a:spcBef>
              <a:buSzTx/>
              <a:buNone/>
              <a:defRPr sz="2800"/>
            </a:pPr>
            <a:r>
              <a:t>Hair		0.5 – this what we just computed</a:t>
            </a:r>
          </a:p>
          <a:p>
            <a:pPr>
              <a:spcBef>
                <a:spcPts val="600"/>
              </a:spcBef>
              <a:buSzTx/>
              <a:buNone/>
              <a:defRPr sz="2800"/>
            </a:pPr>
            <a:r>
              <a:t>height	0.69</a:t>
            </a:r>
          </a:p>
          <a:p>
            <a:pPr>
              <a:spcBef>
                <a:spcPts val="600"/>
              </a:spcBef>
              <a:buSzTx/>
              <a:buNone/>
              <a:defRPr sz="2800"/>
            </a:pPr>
            <a:r>
              <a:t>weight	0.94      </a:t>
            </a:r>
          </a:p>
          <a:p>
            <a:pPr>
              <a:spcBef>
                <a:spcPts val="600"/>
              </a:spcBef>
              <a:buSzTx/>
              <a:buNone/>
              <a:defRPr sz="2800"/>
            </a:pPr>
            <a:r>
              <a:t>lotion	         0.61</a:t>
            </a:r>
          </a:p>
        </p:txBody>
      </p:sp>
      <p:sp>
        <p:nvSpPr>
          <p:cNvPr id="1226" name="Text Box 10"/>
          <p:cNvSpPr txBox="1"/>
          <p:nvPr/>
        </p:nvSpPr>
        <p:spPr>
          <a:xfrm>
            <a:off x="1322069" y="5049837"/>
            <a:ext cx="7193599" cy="1284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914400">
              <a:spcBef>
                <a:spcPts val="1400"/>
              </a:spcBef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Which decision variable maximises the Info Gain then?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defTabSz="914400">
              <a:spcBef>
                <a:spcPts val="1400"/>
              </a:spcBef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Remember it’s the one which minimises the avg disorder (see slide 46 for memory refreshing). </a:t>
            </a:r>
          </a:p>
        </p:txBody>
      </p:sp>
      <p:sp>
        <p:nvSpPr>
          <p:cNvPr id="1227" name="AutoShape 11"/>
          <p:cNvSpPr/>
          <p:nvPr/>
        </p:nvSpPr>
        <p:spPr>
          <a:xfrm>
            <a:off x="3962398" y="3033713"/>
            <a:ext cx="144468" cy="13779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596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15635" y="10800"/>
                  <a:pt x="21600" y="10800"/>
                </a:cubicBezTo>
                <a:cubicBezTo>
                  <a:pt x="1563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5965" y="21600"/>
                  <a:pt x="0" y="21600"/>
                </a:cubicBezTo>
              </a:path>
            </a:pathLst>
          </a:custGeom>
          <a:ln>
            <a:solidFill>
              <a:srgbClr val="000000"/>
            </a:solidFill>
          </a:ln>
        </p:spPr>
        <p:txBody>
          <a:bodyPr lIns="45718" tIns="45718" rIns="45718" bIns="45718" anchor="ctr"/>
          <a:lstStyle/>
          <a:p>
            <a:pPr defTabSz="914400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228" name="Text Box 12"/>
          <p:cNvSpPr txBox="1"/>
          <p:nvPr/>
        </p:nvSpPr>
        <p:spPr>
          <a:xfrm>
            <a:off x="4227195" y="3251200"/>
            <a:ext cx="4002725" cy="1079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lnSpc>
                <a:spcPct val="90000"/>
              </a:lnSpc>
              <a:spcBef>
                <a:spcPts val="500"/>
              </a:spcBef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these are the avg disorders of the other attributes, computed in the same way</a:t>
            </a:r>
          </a:p>
        </p:txBody>
      </p:sp>
      <p:sp>
        <p:nvSpPr>
          <p:cNvPr id="1229" name="TextBox 7"/>
          <p:cNvSpPr txBox="1"/>
          <p:nvPr/>
        </p:nvSpPr>
        <p:spPr>
          <a:xfrm>
            <a:off x="7615249" y="6617061"/>
            <a:ext cx="1338926" cy="25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pPr/>
            <a:r>
              <a:t>Slide from A. Kaban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Slide Number Placeholder 4"/>
          <p:cNvSpPr txBox="1"/>
          <p:nvPr>
            <p:ph type="sldNum" sz="quarter" idx="4294967295"/>
          </p:nvPr>
        </p:nvSpPr>
        <p:spPr>
          <a:xfrm>
            <a:off x="8613492" y="6248399"/>
            <a:ext cx="301904" cy="2888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>
              <a:spcBef>
                <a:spcPts val="800"/>
              </a:spcBef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234" name="Rectangle 2"/>
          <p:cNvSpPr txBox="1"/>
          <p:nvPr>
            <p:ph type="title"/>
          </p:nvPr>
        </p:nvSpPr>
        <p:spPr>
          <a:xfrm>
            <a:off x="1173162" y="322263"/>
            <a:ext cx="7267576" cy="1233489"/>
          </a:xfrm>
          <a:prstGeom prst="rect">
            <a:avLst/>
          </a:prstGeom>
        </p:spPr>
        <p:txBody>
          <a:bodyPr/>
          <a:lstStyle>
            <a:lvl1pPr defTabSz="877822">
              <a:defRPr sz="4200"/>
            </a:lvl1pPr>
          </a:lstStyle>
          <a:p>
            <a:pPr/>
            <a:r>
              <a:t>So what is the best decision tree?</a:t>
            </a:r>
          </a:p>
        </p:txBody>
      </p:sp>
      <p:grpSp>
        <p:nvGrpSpPr>
          <p:cNvPr id="1237" name="Oval 3"/>
          <p:cNvGrpSpPr/>
          <p:nvPr/>
        </p:nvGrpSpPr>
        <p:grpSpPr>
          <a:xfrm>
            <a:off x="1965321" y="3562350"/>
            <a:ext cx="1687523" cy="857250"/>
            <a:chOff x="0" y="0"/>
            <a:chExt cx="1687521" cy="857250"/>
          </a:xfrm>
        </p:grpSpPr>
        <p:sp>
          <p:nvSpPr>
            <p:cNvPr id="1235" name="Oval"/>
            <p:cNvSpPr/>
            <p:nvPr/>
          </p:nvSpPr>
          <p:spPr>
            <a:xfrm>
              <a:off x="-1" y="0"/>
              <a:ext cx="1687523" cy="857250"/>
            </a:xfrm>
            <a:prstGeom prst="ellips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91440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36" name="?"/>
            <p:cNvSpPr txBox="1"/>
            <p:nvPr/>
          </p:nvSpPr>
          <p:spPr>
            <a:xfrm>
              <a:off x="724045" y="217928"/>
              <a:ext cx="239422" cy="4213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 defTabSz="914400"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?</a:t>
              </a:r>
            </a:p>
          </p:txBody>
        </p:sp>
      </p:grpSp>
      <p:sp>
        <p:nvSpPr>
          <p:cNvPr id="1238" name="Line 4"/>
          <p:cNvSpPr/>
          <p:nvPr/>
        </p:nvSpPr>
        <p:spPr>
          <a:xfrm>
            <a:off x="4964112" y="2201863"/>
            <a:ext cx="3" cy="381003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239" name="Text Box 5"/>
          <p:cNvSpPr txBox="1"/>
          <p:nvPr/>
        </p:nvSpPr>
        <p:spPr>
          <a:xfrm>
            <a:off x="5027293" y="2046289"/>
            <a:ext cx="2807339" cy="421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400"/>
              </a:spcBef>
              <a:defRPr sz="2400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is_sunburned</a:t>
            </a:r>
          </a:p>
        </p:txBody>
      </p:sp>
      <p:sp>
        <p:nvSpPr>
          <p:cNvPr id="1240" name="Line 6"/>
          <p:cNvSpPr/>
          <p:nvPr/>
        </p:nvSpPr>
        <p:spPr>
          <a:xfrm flipH="1">
            <a:off x="2774948" y="2900363"/>
            <a:ext cx="1522417" cy="666753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241" name="Line 7"/>
          <p:cNvSpPr/>
          <p:nvPr/>
        </p:nvSpPr>
        <p:spPr>
          <a:xfrm>
            <a:off x="4992687" y="3049588"/>
            <a:ext cx="3" cy="557215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242" name="Line 8"/>
          <p:cNvSpPr/>
          <p:nvPr/>
        </p:nvSpPr>
        <p:spPr>
          <a:xfrm>
            <a:off x="5630862" y="2886074"/>
            <a:ext cx="1416053" cy="59849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243" name="Text Box 9"/>
          <p:cNvSpPr txBox="1"/>
          <p:nvPr/>
        </p:nvSpPr>
        <p:spPr>
          <a:xfrm>
            <a:off x="6943407" y="3476625"/>
            <a:ext cx="1583374" cy="764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400"/>
              </a:spcBef>
              <a:defRPr i="1" sz="2400">
                <a:solidFill>
                  <a:srgbClr val="3366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Alex, Pete, John</a:t>
            </a:r>
          </a:p>
        </p:txBody>
      </p:sp>
      <p:sp>
        <p:nvSpPr>
          <p:cNvPr id="1244" name="Text Box 10"/>
          <p:cNvSpPr txBox="1"/>
          <p:nvPr/>
        </p:nvSpPr>
        <p:spPr>
          <a:xfrm>
            <a:off x="4638357" y="3602037"/>
            <a:ext cx="916625" cy="421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400"/>
              </a:spcBef>
              <a:defRPr sz="2400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Emily</a:t>
            </a:r>
          </a:p>
        </p:txBody>
      </p:sp>
      <p:sp>
        <p:nvSpPr>
          <p:cNvPr id="1245" name="Text Box 11"/>
          <p:cNvSpPr txBox="1"/>
          <p:nvPr/>
        </p:nvSpPr>
        <p:spPr>
          <a:xfrm>
            <a:off x="2298382" y="4506912"/>
            <a:ext cx="957899" cy="1450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914400">
              <a:spcBef>
                <a:spcPts val="1400"/>
              </a:spcBef>
              <a:defRPr sz="2400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Sarah Annie</a:t>
            </a:r>
            <a:r>
              <a:rPr i="1">
                <a:solidFill>
                  <a:srgbClr val="3366CC"/>
                </a:solidFill>
              </a:rPr>
              <a:t>Dana Katie</a:t>
            </a:r>
          </a:p>
        </p:txBody>
      </p:sp>
      <p:grpSp>
        <p:nvGrpSpPr>
          <p:cNvPr id="1248" name="Rectangle 13"/>
          <p:cNvGrpSpPr/>
          <p:nvPr/>
        </p:nvGrpSpPr>
        <p:grpSpPr>
          <a:xfrm>
            <a:off x="3962400" y="2570601"/>
            <a:ext cx="1676400" cy="421389"/>
            <a:chOff x="0" y="0"/>
            <a:chExt cx="1676400" cy="421387"/>
          </a:xfrm>
        </p:grpSpPr>
        <p:sp>
          <p:nvSpPr>
            <p:cNvPr id="1246" name="Rectangle"/>
            <p:cNvSpPr/>
            <p:nvPr/>
          </p:nvSpPr>
          <p:spPr>
            <a:xfrm>
              <a:off x="0" y="20195"/>
              <a:ext cx="1676400" cy="381004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914400">
                <a:spcBef>
                  <a:spcPts val="1000"/>
                </a:spcBef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47" name="Hair colour"/>
            <p:cNvSpPr txBox="1"/>
            <p:nvPr/>
          </p:nvSpPr>
          <p:spPr>
            <a:xfrm>
              <a:off x="87901" y="-1"/>
              <a:ext cx="1500591" cy="4213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 defTabSz="914400">
                <a:spcBef>
                  <a:spcPts val="14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Hair colour</a:t>
              </a:r>
            </a:p>
          </p:txBody>
        </p:sp>
      </p:grpSp>
      <p:sp>
        <p:nvSpPr>
          <p:cNvPr id="1249" name="Text Box 14"/>
          <p:cNvSpPr txBox="1"/>
          <p:nvPr/>
        </p:nvSpPr>
        <p:spPr>
          <a:xfrm>
            <a:off x="6065518" y="3048000"/>
            <a:ext cx="822964" cy="37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2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brown</a:t>
            </a:r>
          </a:p>
        </p:txBody>
      </p:sp>
      <p:sp>
        <p:nvSpPr>
          <p:cNvPr id="1250" name="Text Box 15"/>
          <p:cNvSpPr txBox="1"/>
          <p:nvPr/>
        </p:nvSpPr>
        <p:spPr>
          <a:xfrm>
            <a:off x="2788917" y="2895600"/>
            <a:ext cx="822964" cy="37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2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blonde</a:t>
            </a:r>
          </a:p>
        </p:txBody>
      </p:sp>
      <p:sp>
        <p:nvSpPr>
          <p:cNvPr id="1251" name="Text Box 16"/>
          <p:cNvSpPr txBox="1"/>
          <p:nvPr/>
        </p:nvSpPr>
        <p:spPr>
          <a:xfrm>
            <a:off x="4617718" y="3124200"/>
            <a:ext cx="822964" cy="37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2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red</a:t>
            </a:r>
          </a:p>
        </p:txBody>
      </p:sp>
      <p:sp>
        <p:nvSpPr>
          <p:cNvPr id="1252" name="TextBox 16"/>
          <p:cNvSpPr txBox="1"/>
          <p:nvPr/>
        </p:nvSpPr>
        <p:spPr>
          <a:xfrm>
            <a:off x="7615249" y="6617061"/>
            <a:ext cx="1338926" cy="25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pPr/>
            <a:r>
              <a:t>Slide from A. Kaban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1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2" dur="500"/>
                                        <p:tgtEl>
                                          <p:spTgt spid="1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37" grpId="1"/>
      <p:bldP build="whole" bldLvl="1" animBg="1" rev="0" advAuto="0" spid="1245" grpId="2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Title 1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Outline</a:t>
            </a:r>
          </a:p>
        </p:txBody>
      </p:sp>
      <p:sp>
        <p:nvSpPr>
          <p:cNvPr id="1257" name="Content Placeholder 2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spcBef>
                <a:spcPts val="600"/>
              </a:spcBef>
              <a:defRPr sz="2900">
                <a:solidFill>
                  <a:srgbClr val="92D050"/>
                </a:solidFill>
              </a:defRPr>
            </a:pPr>
            <a:r>
              <a:t>Contingency tables</a:t>
            </a:r>
          </a:p>
          <a:p>
            <a:pPr lvl="1" marL="742950" indent="-285750">
              <a:lnSpc>
                <a:spcPct val="80000"/>
              </a:lnSpc>
              <a:spcBef>
                <a:spcPts val="600"/>
              </a:spcBef>
              <a:defRPr sz="2500">
                <a:solidFill>
                  <a:srgbClr val="92D050"/>
                </a:solidFill>
              </a:defRPr>
            </a:pPr>
            <a:r>
              <a:t>Census data set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900">
                <a:solidFill>
                  <a:srgbClr val="92D050"/>
                </a:solidFill>
              </a:defRPr>
            </a:pPr>
            <a:r>
              <a:t>Information gain</a:t>
            </a:r>
          </a:p>
          <a:p>
            <a:pPr lvl="1" marL="742950" indent="-285750">
              <a:lnSpc>
                <a:spcPct val="80000"/>
              </a:lnSpc>
              <a:spcBef>
                <a:spcPts val="600"/>
              </a:spcBef>
              <a:defRPr sz="2500">
                <a:solidFill>
                  <a:srgbClr val="92D050"/>
                </a:solidFill>
              </a:defRPr>
            </a:pPr>
            <a:r>
              <a:t>Beach data set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t>Learning an unpruned decision tree recursively</a:t>
            </a:r>
          </a:p>
          <a:p>
            <a:pPr lvl="1" marL="742950" indent="-285750">
              <a:lnSpc>
                <a:spcPct val="80000"/>
              </a:lnSpc>
              <a:spcBef>
                <a:spcPts val="600"/>
              </a:spcBef>
              <a:defRPr sz="2500"/>
            </a:pPr>
            <a:r>
              <a:t>Good/bad gasoline usage = "miles per gallon" data set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t>Training error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t>Test error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t>Overfitting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t>Avoiding overfitting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" y="0"/>
            <a:ext cx="909479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1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" y="0"/>
            <a:ext cx="909479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3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" y="0"/>
            <a:ext cx="909479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5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" y="0"/>
            <a:ext cx="909479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7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" y="0"/>
            <a:ext cx="909479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" y="0"/>
            <a:ext cx="909479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1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" y="0"/>
            <a:ext cx="909479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72" name="TextBox 2"/>
          <p:cNvSpPr txBox="1"/>
          <p:nvPr/>
        </p:nvSpPr>
        <p:spPr>
          <a:xfrm>
            <a:off x="3066756" y="4821718"/>
            <a:ext cx="1026942" cy="225704"/>
          </a:xfrm>
          <a:prstGeom prst="rect">
            <a:avLst/>
          </a:prstGeom>
          <a:solidFill>
            <a:srgbClr val="E6E0E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100">
                <a:solidFill>
                  <a:srgbClr val="FF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Predict good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Text Box 3"/>
          <p:cNvSpPr txBox="1"/>
          <p:nvPr/>
        </p:nvSpPr>
        <p:spPr>
          <a:xfrm>
            <a:off x="2209800" y="1552574"/>
            <a:ext cx="4800600" cy="43681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GRAND CHALLENGES FOR MACHINE LEARNING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    Jaime Carbonell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School of Computer Science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Carnegie Mellon University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        3:30 pm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     7500 Wean Hall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772" name="Text Box 4"/>
          <p:cNvSpPr txBox="1"/>
          <p:nvPr/>
        </p:nvSpPr>
        <p:spPr>
          <a:xfrm>
            <a:off x="2728592" y="6140450"/>
            <a:ext cx="3709648" cy="313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b="1" sz="1600">
                <a:solidFill>
                  <a:srgbClr val="EBDDC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CMU UseNet Seminar Announcement</a:t>
            </a:r>
          </a:p>
        </p:txBody>
      </p:sp>
      <p:sp>
        <p:nvSpPr>
          <p:cNvPr id="773" name="AutoShape 5"/>
          <p:cNvSpPr/>
          <p:nvPr/>
        </p:nvSpPr>
        <p:spPr>
          <a:xfrm rot="16200000">
            <a:off x="3478210" y="1039812"/>
            <a:ext cx="206379" cy="1676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15635" y="21600"/>
                  <a:pt x="10800" y="20794"/>
                  <a:pt x="10800" y="19800"/>
                </a:cubicBezTo>
                <a:lnTo>
                  <a:pt x="10800" y="12600"/>
                </a:lnTo>
                <a:cubicBezTo>
                  <a:pt x="10800" y="11606"/>
                  <a:pt x="5965" y="10800"/>
                  <a:pt x="0" y="10800"/>
                </a:cubicBezTo>
                <a:cubicBezTo>
                  <a:pt x="5965" y="10800"/>
                  <a:pt x="10800" y="9994"/>
                  <a:pt x="10800" y="9000"/>
                </a:cubicBezTo>
                <a:lnTo>
                  <a:pt x="10800" y="1800"/>
                </a:lnTo>
                <a:cubicBezTo>
                  <a:pt x="10800" y="806"/>
                  <a:pt x="15635" y="0"/>
                  <a:pt x="21600" y="0"/>
                </a:cubicBezTo>
              </a:path>
            </a:pathLst>
          </a:custGeom>
          <a:ln w="38100">
            <a:solidFill>
              <a:srgbClr val="DD8047"/>
            </a:solidFill>
          </a:ln>
        </p:spPr>
        <p:txBody>
          <a:bodyPr lIns="45718" tIns="45718" rIns="45718" bIns="45718" anchor="ctr"/>
          <a:lstStyle/>
          <a:p>
            <a:pPr defTabSz="914400"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774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0" y="2827338"/>
            <a:ext cx="1454150" cy="1203328"/>
          </a:xfrm>
          <a:prstGeom prst="rect">
            <a:avLst/>
          </a:prstGeom>
          <a:ln w="12700">
            <a:miter lim="400000"/>
          </a:ln>
        </p:spPr>
      </p:pic>
      <p:sp>
        <p:nvSpPr>
          <p:cNvPr id="775" name="Rectangle 1026"/>
          <p:cNvSpPr txBox="1"/>
          <p:nvPr>
            <p:ph type="title"/>
          </p:nvPr>
        </p:nvSpPr>
        <p:spPr>
          <a:xfrm>
            <a:off x="228600" y="152400"/>
            <a:ext cx="8915400" cy="990600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pPr/>
            <a:r>
              <a:t>Information Extraction by Sliding Window</a:t>
            </a:r>
          </a:p>
        </p:txBody>
      </p:sp>
      <p:sp>
        <p:nvSpPr>
          <p:cNvPr id="776" name="TextBox 6"/>
          <p:cNvSpPr txBox="1"/>
          <p:nvPr/>
        </p:nvSpPr>
        <p:spPr>
          <a:xfrm>
            <a:off x="7498040" y="6596391"/>
            <a:ext cx="1600241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100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/>
            <a:r>
              <a:t>Slide from Kauchak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4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" y="0"/>
            <a:ext cx="909479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6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" y="0"/>
            <a:ext cx="909479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8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" y="0"/>
            <a:ext cx="909479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" y="0"/>
            <a:ext cx="909479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2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" y="0"/>
            <a:ext cx="909479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4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" y="0"/>
            <a:ext cx="909479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6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" y="0"/>
            <a:ext cx="909479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8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" y="0"/>
            <a:ext cx="909479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" y="0"/>
            <a:ext cx="909479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2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" y="0"/>
            <a:ext cx="909479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Text Box 2051"/>
          <p:cNvSpPr txBox="1"/>
          <p:nvPr/>
        </p:nvSpPr>
        <p:spPr>
          <a:xfrm>
            <a:off x="2209800" y="1552574"/>
            <a:ext cx="4800600" cy="43681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GRAND CHALLENGES FOR MACHINE LEARNING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    Jaime Carbonell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School of Computer Science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Carnegie Mellon University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        3:30 pm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     7500 Wean Hall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779" name="Text Box 2052"/>
          <p:cNvSpPr txBox="1"/>
          <p:nvPr/>
        </p:nvSpPr>
        <p:spPr>
          <a:xfrm>
            <a:off x="2728592" y="6140450"/>
            <a:ext cx="3709648" cy="313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b="1" sz="1600">
                <a:solidFill>
                  <a:srgbClr val="EBDDC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CMU UseNet Seminar Announcement</a:t>
            </a:r>
          </a:p>
        </p:txBody>
      </p:sp>
      <p:sp>
        <p:nvSpPr>
          <p:cNvPr id="780" name="AutoShape 2053"/>
          <p:cNvSpPr/>
          <p:nvPr/>
        </p:nvSpPr>
        <p:spPr>
          <a:xfrm rot="16200000">
            <a:off x="3706810" y="811211"/>
            <a:ext cx="206379" cy="21336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15635" y="21600"/>
                  <a:pt x="10800" y="20794"/>
                  <a:pt x="10800" y="19800"/>
                </a:cubicBezTo>
                <a:lnTo>
                  <a:pt x="10800" y="12600"/>
                </a:lnTo>
                <a:cubicBezTo>
                  <a:pt x="10800" y="11606"/>
                  <a:pt x="5965" y="10800"/>
                  <a:pt x="0" y="10800"/>
                </a:cubicBezTo>
                <a:cubicBezTo>
                  <a:pt x="5965" y="10800"/>
                  <a:pt x="10800" y="9994"/>
                  <a:pt x="10800" y="9000"/>
                </a:cubicBezTo>
                <a:lnTo>
                  <a:pt x="10800" y="1800"/>
                </a:lnTo>
                <a:cubicBezTo>
                  <a:pt x="10800" y="806"/>
                  <a:pt x="15635" y="0"/>
                  <a:pt x="21600" y="0"/>
                </a:cubicBezTo>
              </a:path>
            </a:pathLst>
          </a:custGeom>
          <a:ln w="38100">
            <a:solidFill>
              <a:srgbClr val="DD8047"/>
            </a:solidFill>
          </a:ln>
        </p:spPr>
        <p:txBody>
          <a:bodyPr lIns="45718" tIns="45718" rIns="45718" bIns="45718" anchor="ctr"/>
          <a:lstStyle/>
          <a:p>
            <a:pPr defTabSz="914400"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781" name="Picture 2055" descr="Picture 205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0" y="2827338"/>
            <a:ext cx="1454150" cy="1203328"/>
          </a:xfrm>
          <a:prstGeom prst="rect">
            <a:avLst/>
          </a:prstGeom>
          <a:ln w="12700">
            <a:miter lim="400000"/>
          </a:ln>
        </p:spPr>
      </p:pic>
      <p:sp>
        <p:nvSpPr>
          <p:cNvPr id="782" name="Rectangle 1026"/>
          <p:cNvSpPr txBox="1"/>
          <p:nvPr>
            <p:ph type="title"/>
          </p:nvPr>
        </p:nvSpPr>
        <p:spPr>
          <a:xfrm>
            <a:off x="228600" y="152400"/>
            <a:ext cx="8915400" cy="990600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pPr/>
            <a:r>
              <a:t>Information Extraction by Sliding Window</a:t>
            </a:r>
          </a:p>
        </p:txBody>
      </p:sp>
      <p:sp>
        <p:nvSpPr>
          <p:cNvPr id="783" name="TextBox 6"/>
          <p:cNvSpPr txBox="1"/>
          <p:nvPr/>
        </p:nvSpPr>
        <p:spPr>
          <a:xfrm>
            <a:off x="7498040" y="6596391"/>
            <a:ext cx="1600241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100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/>
            <a:r>
              <a:t>Slide from Kauchak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4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" y="0"/>
            <a:ext cx="909479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6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" y="0"/>
            <a:ext cx="909479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8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" y="0"/>
            <a:ext cx="909479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" y="0"/>
            <a:ext cx="909479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2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" y="0"/>
            <a:ext cx="909479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Title 1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How do I know I am overfitting?</a:t>
            </a:r>
          </a:p>
        </p:txBody>
      </p:sp>
      <p:sp>
        <p:nvSpPr>
          <p:cNvPr id="1305" name="Content Placeholder 2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spcBef>
                <a:spcPts val="600"/>
              </a:spcBef>
              <a:defRPr sz="2700"/>
            </a:pPr>
            <a:r>
              <a:t>The best way is to have a held-out "development" test set to measure generalization performance on</a:t>
            </a:r>
          </a:p>
          <a:p>
            <a:pPr lvl="1" marL="742950" indent="-285750">
              <a:lnSpc>
                <a:spcPct val="90000"/>
              </a:lnSpc>
              <a:spcBef>
                <a:spcPts val="500"/>
              </a:spcBef>
              <a:defRPr sz="2300"/>
            </a:pPr>
            <a:r>
              <a:t>This should be held separate from the final test set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 sz="2700"/>
            </a:pPr>
            <a:r>
              <a:t>An interesting empirical fact about decision trees, is that larger trees tend to overfit more, so trying to create small trees is a good idea</a:t>
            </a:r>
          </a:p>
          <a:p>
            <a:pPr lvl="1" marL="742950" indent="-285750">
              <a:lnSpc>
                <a:spcPct val="90000"/>
              </a:lnSpc>
              <a:spcBef>
                <a:spcPts val="500"/>
              </a:spcBef>
              <a:defRPr sz="2300"/>
            </a:pPr>
            <a:r>
              <a:t>It is easy to see that very small trees can't overfit </a:t>
            </a:r>
          </a:p>
          <a:p>
            <a:pPr lvl="1" marL="742950" indent="-285750">
              <a:lnSpc>
                <a:spcPct val="90000"/>
              </a:lnSpc>
              <a:spcBef>
                <a:spcPts val="500"/>
              </a:spcBef>
              <a:defRPr sz="2300"/>
            </a:pPr>
            <a:r>
              <a:t>for instance, always choosing majority class is a very small tree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 sz="2700"/>
            </a:pPr>
            <a:r>
              <a:t>People often talk about the depth of the tree (distance of the longest path from root to leaf) because of this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7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" y="0"/>
            <a:ext cx="909479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9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" y="0"/>
            <a:ext cx="909479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1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" y="0"/>
            <a:ext cx="909479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3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" y="0"/>
            <a:ext cx="909479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Text Box 2051"/>
          <p:cNvSpPr txBox="1"/>
          <p:nvPr/>
        </p:nvSpPr>
        <p:spPr>
          <a:xfrm>
            <a:off x="2209800" y="1552574"/>
            <a:ext cx="4800600" cy="43681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GRAND CHALLENGES FOR MACHINE LEARNING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    Jaime Carbonell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School of Computer Science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Carnegie Mellon University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        3:30 pm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     7500 Wean Hall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786" name="Text Box 2052"/>
          <p:cNvSpPr txBox="1"/>
          <p:nvPr/>
        </p:nvSpPr>
        <p:spPr>
          <a:xfrm>
            <a:off x="2728592" y="6140450"/>
            <a:ext cx="3709648" cy="313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b="1" sz="1600">
                <a:solidFill>
                  <a:srgbClr val="EBDDC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CMU UseNet Seminar Announcement</a:t>
            </a:r>
          </a:p>
        </p:txBody>
      </p:sp>
      <p:sp>
        <p:nvSpPr>
          <p:cNvPr id="787" name="AutoShape 2053"/>
          <p:cNvSpPr/>
          <p:nvPr/>
        </p:nvSpPr>
        <p:spPr>
          <a:xfrm rot="16200000">
            <a:off x="3821110" y="1360487"/>
            <a:ext cx="206379" cy="1143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15635" y="21600"/>
                  <a:pt x="10800" y="20794"/>
                  <a:pt x="10800" y="19800"/>
                </a:cubicBezTo>
                <a:lnTo>
                  <a:pt x="10800" y="12600"/>
                </a:lnTo>
                <a:cubicBezTo>
                  <a:pt x="10800" y="11606"/>
                  <a:pt x="5965" y="10800"/>
                  <a:pt x="0" y="10800"/>
                </a:cubicBezTo>
                <a:cubicBezTo>
                  <a:pt x="5965" y="10800"/>
                  <a:pt x="10800" y="9994"/>
                  <a:pt x="10800" y="9000"/>
                </a:cubicBezTo>
                <a:lnTo>
                  <a:pt x="10800" y="1800"/>
                </a:lnTo>
                <a:cubicBezTo>
                  <a:pt x="10800" y="806"/>
                  <a:pt x="15635" y="0"/>
                  <a:pt x="21600" y="0"/>
                </a:cubicBezTo>
              </a:path>
            </a:pathLst>
          </a:custGeom>
          <a:ln w="38100">
            <a:solidFill>
              <a:srgbClr val="DD8047"/>
            </a:solidFill>
          </a:ln>
        </p:spPr>
        <p:txBody>
          <a:bodyPr lIns="45718" tIns="45718" rIns="45718" bIns="45718" anchor="ctr"/>
          <a:lstStyle/>
          <a:p>
            <a:pPr defTabSz="914400"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788" name="Picture 2054" descr="Picture 205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0" y="2827338"/>
            <a:ext cx="1454150" cy="1203328"/>
          </a:xfrm>
          <a:prstGeom prst="rect">
            <a:avLst/>
          </a:prstGeom>
          <a:ln w="12700">
            <a:miter lim="400000"/>
          </a:ln>
        </p:spPr>
      </p:pic>
      <p:sp>
        <p:nvSpPr>
          <p:cNvPr id="789" name="Rectangle 1026"/>
          <p:cNvSpPr txBox="1"/>
          <p:nvPr>
            <p:ph type="title"/>
          </p:nvPr>
        </p:nvSpPr>
        <p:spPr>
          <a:xfrm>
            <a:off x="228600" y="152400"/>
            <a:ext cx="8915400" cy="990600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pPr/>
            <a:r>
              <a:t>Information Extraction by Sliding Window</a:t>
            </a:r>
          </a:p>
        </p:txBody>
      </p:sp>
      <p:sp>
        <p:nvSpPr>
          <p:cNvPr id="790" name="TextBox 6"/>
          <p:cNvSpPr txBox="1"/>
          <p:nvPr/>
        </p:nvSpPr>
        <p:spPr>
          <a:xfrm>
            <a:off x="7498040" y="6596391"/>
            <a:ext cx="1600241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100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/>
            <a:r>
              <a:t>Slide from Kauchak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5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" y="0"/>
            <a:ext cx="909479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7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" y="0"/>
            <a:ext cx="909479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Title 1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More on pruning</a:t>
            </a:r>
          </a:p>
        </p:txBody>
      </p:sp>
      <p:sp>
        <p:nvSpPr>
          <p:cNvPr id="1320" name="Content Placeholder 2"/>
          <p:cNvSpPr txBox="1"/>
          <p:nvPr>
            <p:ph type="body" idx="1"/>
          </p:nvPr>
        </p:nvSpPr>
        <p:spPr>
          <a:xfrm>
            <a:off x="457200" y="1569464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spcBef>
                <a:spcPts val="400"/>
              </a:spcBef>
              <a:defRPr sz="2000"/>
            </a:pPr>
            <a:r>
              <a:t>Another way to prune is to work with a special pruning set, which is separate from the data used to grow the tree</a:t>
            </a:r>
          </a:p>
          <a:p>
            <a:pPr>
              <a:lnSpc>
                <a:spcPct val="80000"/>
              </a:lnSpc>
              <a:spcBef>
                <a:spcPts val="400"/>
              </a:spcBef>
              <a:defRPr sz="2000"/>
            </a:pPr>
            <a:r>
              <a:t>This algorithm is called </a:t>
            </a:r>
            <a:r>
              <a:rPr b="1"/>
              <a:t>Reduced Error Pruning</a:t>
            </a:r>
            <a:r>
              <a:t>, and it is due to Quinlan</a:t>
            </a:r>
          </a:p>
          <a:p>
            <a:pPr lvl="1" marL="742950" indent="-285750">
              <a:lnSpc>
                <a:spcPct val="80000"/>
              </a:lnSpc>
              <a:spcBef>
                <a:spcPts val="400"/>
              </a:spcBef>
              <a:defRPr sz="1700"/>
            </a:pPr>
            <a:r>
              <a:t>First grow the tree completely (as we did in our example)</a:t>
            </a:r>
          </a:p>
          <a:p>
            <a:pPr lvl="1" marL="742950" indent="-285750">
              <a:lnSpc>
                <a:spcPct val="80000"/>
              </a:lnSpc>
              <a:spcBef>
                <a:spcPts val="400"/>
              </a:spcBef>
              <a:defRPr sz="1700"/>
            </a:pPr>
            <a:r>
              <a:t>Then, starting with each split at the bottom, classify the pruning set, compare:</a:t>
            </a:r>
          </a:p>
          <a:p>
            <a:pPr lvl="2" marL="1143000" indent="-228600">
              <a:lnSpc>
                <a:spcPct val="80000"/>
              </a:lnSpc>
              <a:spcBef>
                <a:spcPts val="300"/>
              </a:spcBef>
              <a:defRPr sz="1500"/>
            </a:pPr>
            <a:r>
              <a:t>1) the accuracy of your current tree</a:t>
            </a:r>
          </a:p>
          <a:p>
            <a:pPr lvl="2" marL="1143000" indent="-228600">
              <a:lnSpc>
                <a:spcPct val="80000"/>
              </a:lnSpc>
              <a:spcBef>
                <a:spcPts val="300"/>
              </a:spcBef>
              <a:defRPr sz="1500"/>
            </a:pPr>
            <a:r>
              <a:t>2) the accuracy of your current tree with this split removed (i.e., with the decision being the majority class before the split)</a:t>
            </a:r>
          </a:p>
          <a:p>
            <a:pPr lvl="2" marL="1143000" indent="-228600">
              <a:lnSpc>
                <a:spcPct val="80000"/>
              </a:lnSpc>
              <a:spcBef>
                <a:spcPts val="300"/>
              </a:spcBef>
              <a:defRPr sz="1500"/>
            </a:pPr>
            <a:r>
              <a:t>If (2) wins, then remove the split</a:t>
            </a:r>
          </a:p>
          <a:p>
            <a:pPr lvl="1" marL="742950" indent="-285750">
              <a:lnSpc>
                <a:spcPct val="80000"/>
              </a:lnSpc>
              <a:spcBef>
                <a:spcPts val="400"/>
              </a:spcBef>
              <a:defRPr sz="1700"/>
            </a:pPr>
            <a:r>
              <a:t>Then move on to examine each node in the tree in turn, applying the same test</a:t>
            </a:r>
          </a:p>
          <a:p>
            <a:pPr>
              <a:lnSpc>
                <a:spcPct val="80000"/>
              </a:lnSpc>
              <a:spcBef>
                <a:spcPts val="400"/>
              </a:spcBef>
              <a:defRPr sz="2000"/>
            </a:pPr>
            <a:r>
              <a:t>This approach is very easy to understand, and can also be efficiently applied</a:t>
            </a:r>
          </a:p>
          <a:p>
            <a:pPr>
              <a:lnSpc>
                <a:spcPct val="80000"/>
              </a:lnSpc>
              <a:spcBef>
                <a:spcPts val="400"/>
              </a:spcBef>
              <a:defRPr sz="2000"/>
            </a:pPr>
            <a:r>
              <a:t>Big disadvantage: must separate data into data for growing tree, and data used to control pruning</a:t>
            </a:r>
          </a:p>
          <a:p>
            <a:pPr>
              <a:lnSpc>
                <a:spcPct val="80000"/>
              </a:lnSpc>
              <a:spcBef>
                <a:spcPts val="400"/>
              </a:spcBef>
              <a:defRPr sz="2000"/>
            </a:pPr>
            <a:r>
              <a:t>See Esposito et al. 1997 for an influential study of pruning techniques for decision trees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2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" y="0"/>
            <a:ext cx="909479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Title 1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Things I didn't discuss - I</a:t>
            </a:r>
          </a:p>
        </p:txBody>
      </p:sp>
      <p:sp>
        <p:nvSpPr>
          <p:cNvPr id="1325" name="Content Placeholder 2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spcBef>
                <a:spcPts val="500"/>
              </a:spcBef>
              <a:defRPr sz="2400"/>
            </a:pPr>
            <a:r>
              <a:t>How to deal with </a:t>
            </a:r>
            <a:r>
              <a:rPr b="1"/>
              <a:t>real-valued inputs</a:t>
            </a:r>
          </a:p>
          <a:p>
            <a:pPr lvl="1" marL="742950" indent="-285750">
              <a:lnSpc>
                <a:spcPct val="80000"/>
              </a:lnSpc>
              <a:spcBef>
                <a:spcPts val="500"/>
              </a:spcBef>
              <a:defRPr sz="2100"/>
            </a:pPr>
            <a:r>
              <a:t>Either: discretize these into buckets before building a decision tree </a:t>
            </a:r>
          </a:p>
          <a:p>
            <a:pPr lvl="2" marL="1143000" indent="-228600">
              <a:lnSpc>
                <a:spcPct val="80000"/>
              </a:lnSpc>
              <a:spcBef>
                <a:spcPts val="400"/>
              </a:spcBef>
              <a:defRPr sz="1800"/>
            </a:pPr>
            <a:r>
              <a:t>As was done on the gasoline usage data set we just saw</a:t>
            </a:r>
          </a:p>
          <a:p>
            <a:pPr lvl="1" marL="742950" indent="-285750">
              <a:lnSpc>
                <a:spcPct val="80000"/>
              </a:lnSpc>
              <a:spcBef>
                <a:spcPts val="500"/>
              </a:spcBef>
              <a:defRPr sz="2100"/>
            </a:pPr>
            <a:r>
              <a:t>Or: while building the decision tree, use less-than checks</a:t>
            </a:r>
          </a:p>
          <a:p>
            <a:pPr lvl="2" marL="1143000" indent="-228600">
              <a:lnSpc>
                <a:spcPct val="80000"/>
              </a:lnSpc>
              <a:spcBef>
                <a:spcPts val="400"/>
              </a:spcBef>
              <a:defRPr sz="1800"/>
            </a:pPr>
            <a:r>
              <a:t>E.g., try all of </a:t>
            </a:r>
            <a:r>
              <a:rPr b="1"/>
              <a:t>age &lt; 24</a:t>
            </a:r>
            <a:r>
              <a:t> versus </a:t>
            </a:r>
            <a:r>
              <a:rPr b="1"/>
              <a:t>age &lt; 25</a:t>
            </a:r>
            <a:r>
              <a:t> versus </a:t>
            </a:r>
            <a:r>
              <a:rPr b="1"/>
              <a:t>age &lt; 26 </a:t>
            </a:r>
            <a:r>
              <a:t>(etc...) and find the best split of the </a:t>
            </a:r>
            <a:r>
              <a:rPr b="1"/>
              <a:t>age</a:t>
            </a:r>
            <a:r>
              <a:t> variable (according to information gain)</a:t>
            </a:r>
          </a:p>
          <a:p>
            <a:pPr lvl="2" marL="1143000" indent="-228600">
              <a:lnSpc>
                <a:spcPct val="80000"/>
              </a:lnSpc>
              <a:spcBef>
                <a:spcPts val="400"/>
              </a:spcBef>
              <a:defRPr sz="1800"/>
            </a:pPr>
            <a:r>
              <a:t>But the details are complex and this requires many assumptions</a:t>
            </a:r>
          </a:p>
          <a:p>
            <a:pPr>
              <a:lnSpc>
                <a:spcPct val="80000"/>
              </a:lnSpc>
              <a:spcBef>
                <a:spcPts val="500"/>
              </a:spcBef>
              <a:defRPr sz="2400"/>
            </a:pPr>
            <a:r>
              <a:t>Information Gain can sometimes incorrectly favor splitting on</a:t>
            </a:r>
            <a:r>
              <a:rPr b="1"/>
              <a:t> features which have many possible values</a:t>
            </a:r>
          </a:p>
          <a:p>
            <a:pPr lvl="1" marL="742950" indent="-285750">
              <a:lnSpc>
                <a:spcPct val="80000"/>
              </a:lnSpc>
              <a:spcBef>
                <a:spcPts val="500"/>
              </a:spcBef>
              <a:defRPr sz="2100"/>
            </a:pPr>
            <a:r>
              <a:t>There are alternative criteria that are sometimes preferred</a:t>
            </a:r>
          </a:p>
          <a:p>
            <a:pPr lvl="1" marL="742950" indent="-285750">
              <a:lnSpc>
                <a:spcPct val="80000"/>
              </a:lnSpc>
              <a:spcBef>
                <a:spcPts val="500"/>
              </a:spcBef>
              <a:defRPr sz="2100"/>
            </a:pPr>
            <a:r>
              <a:t>There are also ways to correct Information Gain for this problem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3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3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3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3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3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3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3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325" grpId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Title 1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Things I didn't discuss - II</a:t>
            </a:r>
          </a:p>
        </p:txBody>
      </p:sp>
      <p:sp>
        <p:nvSpPr>
          <p:cNvPr id="1328" name="Content Placeholder 2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spcBef>
                <a:spcPts val="500"/>
              </a:spcBef>
              <a:defRPr sz="2200"/>
            </a:pPr>
            <a:r>
              <a:t>There are very interesting techniques for further improving on decision trees</a:t>
            </a:r>
          </a:p>
          <a:p>
            <a:pPr lvl="1" marL="742950" indent="-285750">
              <a:lnSpc>
                <a:spcPct val="80000"/>
              </a:lnSpc>
              <a:spcBef>
                <a:spcPts val="400"/>
              </a:spcBef>
              <a:defRPr sz="1900"/>
            </a:pPr>
            <a:r>
              <a:t>One way is to build a "random forest" of decision trees on different subsets of the data and even different subsets of the features</a:t>
            </a:r>
          </a:p>
          <a:p>
            <a:pPr lvl="1" marL="742950" indent="-285750">
              <a:lnSpc>
                <a:spcPct val="80000"/>
              </a:lnSpc>
              <a:spcBef>
                <a:spcPts val="400"/>
              </a:spcBef>
              <a:defRPr sz="1900"/>
            </a:pPr>
            <a:r>
              <a:t>Then have the trees in the forest vote on the final classification</a:t>
            </a:r>
          </a:p>
          <a:p>
            <a:pPr lvl="1" marL="742950" indent="-285750">
              <a:lnSpc>
                <a:spcPct val="80000"/>
              </a:lnSpc>
              <a:spcBef>
                <a:spcPts val="400"/>
              </a:spcBef>
              <a:defRPr sz="1900"/>
            </a:pPr>
            <a:r>
              <a:t>This often works really well!</a:t>
            </a:r>
          </a:p>
          <a:p>
            <a:pPr>
              <a:lnSpc>
                <a:spcPct val="80000"/>
              </a:lnSpc>
              <a:spcBef>
                <a:spcPts val="500"/>
              </a:spcBef>
              <a:defRPr sz="2200"/>
            </a:pPr>
            <a:r>
              <a:t>Finally, there are also </a:t>
            </a:r>
            <a:r>
              <a:rPr b="1"/>
              <a:t>very different solutions</a:t>
            </a:r>
            <a:r>
              <a:t> that work well for classification like this</a:t>
            </a:r>
          </a:p>
          <a:p>
            <a:pPr lvl="1" marL="742950" indent="-285750">
              <a:lnSpc>
                <a:spcPct val="80000"/>
              </a:lnSpc>
              <a:spcBef>
                <a:spcPts val="400"/>
              </a:spcBef>
              <a:defRPr sz="1900"/>
            </a:pPr>
            <a:r>
              <a:t>For instance, consider Naive Bayes or </a:t>
            </a:r>
            <a:r>
              <a:rPr b="1"/>
              <a:t>linear models</a:t>
            </a:r>
            <a:r>
              <a:t> in general</a:t>
            </a:r>
          </a:p>
          <a:p>
            <a:pPr lvl="1" marL="742950" indent="-285750">
              <a:lnSpc>
                <a:spcPct val="80000"/>
              </a:lnSpc>
              <a:spcBef>
                <a:spcPts val="400"/>
              </a:spcBef>
              <a:defRPr sz="1900"/>
            </a:pPr>
            <a:r>
              <a:t>Linear models associate one weight with each feature value as we saw in the previous lecture</a:t>
            </a:r>
          </a:p>
          <a:p>
            <a:pPr lvl="1" marL="742950" indent="-285750">
              <a:lnSpc>
                <a:spcPct val="80000"/>
              </a:lnSpc>
              <a:spcBef>
                <a:spcPts val="400"/>
              </a:spcBef>
              <a:defRPr sz="1900"/>
            </a:pPr>
            <a:r>
              <a:t>The same basic ideas about generalization and overfitting apply!</a:t>
            </a:r>
          </a:p>
          <a:p>
            <a:pPr lvl="1" marL="742950" indent="-285750">
              <a:lnSpc>
                <a:spcPct val="80000"/>
              </a:lnSpc>
              <a:spcBef>
                <a:spcPts val="400"/>
              </a:spcBef>
              <a:defRPr sz="1900"/>
            </a:pPr>
            <a:r>
              <a:t>We'll discuss these in detail in the next lecture</a:t>
            </a:r>
          </a:p>
          <a:p>
            <a:pPr lvl="1" marL="742950" indent="-285750">
              <a:lnSpc>
                <a:spcPct val="80000"/>
              </a:lnSpc>
              <a:spcBef>
                <a:spcPts val="400"/>
              </a:spcBef>
              <a:defRPr sz="1900"/>
            </a:pPr>
            <a:r>
              <a:t>Following that, we'll discuss deep learning (non-linear models)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3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3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3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3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3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3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3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3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328" grpId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Title 1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31" name="Content Placeholder 2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/>
            <a:r>
              <a:t>Some credits:</a:t>
            </a:r>
          </a:p>
          <a:p>
            <a:pPr lvl="1" marL="742950" indent="-285750">
              <a:spcBef>
                <a:spcPts val="600"/>
              </a:spcBef>
              <a:defRPr sz="2800"/>
            </a:pPr>
            <a:r>
              <a:t>See Ata Kaban's (Birmingham) machine learning class particularly for the intuitive discussion of the Winston sunburn problem and Information Gain</a:t>
            </a:r>
          </a:p>
          <a:p>
            <a:pPr lvl="1" marL="742950" indent="-285750">
              <a:spcBef>
                <a:spcPts val="600"/>
              </a:spcBef>
              <a:defRPr sz="2800"/>
            </a:pPr>
            <a:r>
              <a:t>See Andrew W. Moore's (Carnegie Mellon) website for a longer presentation of his slides on decision trees, and slides on many other machine learning topics:</a:t>
            </a:r>
          </a:p>
          <a:p>
            <a:pPr lvl="2" marL="0" indent="914400">
              <a:spcBef>
                <a:spcPts val="500"/>
              </a:spcBef>
              <a:buSzTx/>
              <a:buNone/>
              <a:defRPr sz="24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defRPr>
            </a:pPr>
            <a:r>
              <a:rPr>
                <a:hlinkClick r:id="rId2" invalidUrl="" action="" tgtFrame="" tooltip="" history="1" highlightClick="0" endSnd="0"/>
              </a:rPr>
              <a:t>http</a:t>
            </a:r>
            <a:r>
              <a:rPr>
                <a:hlinkClick r:id="rId2" invalidUrl="" action="" tgtFrame="" tooltip="" history="1" highlightClick="0" endSnd="0"/>
              </a:rPr>
              <a:t>://</a:t>
            </a:r>
            <a:r>
              <a:rPr>
                <a:hlinkClick r:id="rId2" invalidUrl="" action="" tgtFrame="" tooltip="" history="1" highlightClick="0" endSnd="0"/>
              </a:rPr>
              <a:t>www.autonlab.org/tutorials</a:t>
            </a:r>
          </a:p>
        </p:txBody>
      </p:sp>
      <p:sp>
        <p:nvSpPr>
          <p:cNvPr id="1332" name="Slide Number Placeholder 3"/>
          <p:cNvSpPr txBox="1"/>
          <p:nvPr>
            <p:ph type="sldNum" sz="quarter" idx="4294967295"/>
          </p:nvPr>
        </p:nvSpPr>
        <p:spPr>
          <a:xfrm>
            <a:off x="8428176" y="6414760"/>
            <a:ext cx="258620" cy="24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Title 1"/>
          <p:cNvSpPr txBox="1"/>
          <p:nvPr>
            <p:ph type="title"/>
          </p:nvPr>
        </p:nvSpPr>
        <p:spPr>
          <a:xfrm>
            <a:off x="457200" y="-1"/>
            <a:ext cx="8229600" cy="92359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35" name="Content Placeholder 2"/>
          <p:cNvSpPr txBox="1"/>
          <p:nvPr>
            <p:ph type="body" idx="1"/>
          </p:nvPr>
        </p:nvSpPr>
        <p:spPr>
          <a:xfrm>
            <a:off x="457200" y="1192974"/>
            <a:ext cx="8229600" cy="4964315"/>
          </a:xfrm>
          <a:prstGeom prst="rect">
            <a:avLst/>
          </a:prstGeom>
        </p:spPr>
        <p:txBody>
          <a:bodyPr/>
          <a:lstStyle/>
          <a:p>
            <a:pPr/>
            <a:r>
              <a:t>Thank you for your attention!</a:t>
            </a:r>
          </a:p>
        </p:txBody>
      </p:sp>
      <p:sp>
        <p:nvSpPr>
          <p:cNvPr id="1336" name="Slide Number Placeholder 3"/>
          <p:cNvSpPr txBox="1"/>
          <p:nvPr>
            <p:ph type="sldNum" sz="quarter" idx="4294967295"/>
          </p:nvPr>
        </p:nvSpPr>
        <p:spPr>
          <a:xfrm>
            <a:off x="8413739" y="6397942"/>
            <a:ext cx="273057" cy="2819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Text Box 3"/>
          <p:cNvSpPr txBox="1"/>
          <p:nvPr/>
        </p:nvSpPr>
        <p:spPr>
          <a:xfrm>
            <a:off x="2209800" y="1552574"/>
            <a:ext cx="4800600" cy="43681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GRAND CHALLENGES FOR MACHINE LEARNING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    Jaime Carbonell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School of Computer Science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Carnegie Mellon University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        3:30 pm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     7500 Wean Hall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793" name="Text Box 4"/>
          <p:cNvSpPr txBox="1"/>
          <p:nvPr/>
        </p:nvSpPr>
        <p:spPr>
          <a:xfrm>
            <a:off x="2728592" y="6140450"/>
            <a:ext cx="3709648" cy="313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b="1" sz="1600">
                <a:solidFill>
                  <a:srgbClr val="EBDDC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CMU UseNet Seminar Announcement</a:t>
            </a:r>
          </a:p>
        </p:txBody>
      </p:sp>
      <p:sp>
        <p:nvSpPr>
          <p:cNvPr id="794" name="AutoShape 5"/>
          <p:cNvSpPr/>
          <p:nvPr/>
        </p:nvSpPr>
        <p:spPr>
          <a:xfrm rot="16200000">
            <a:off x="4202110" y="2579685"/>
            <a:ext cx="206379" cy="16002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15635" y="21600"/>
                  <a:pt x="10800" y="20794"/>
                  <a:pt x="10800" y="19800"/>
                </a:cubicBezTo>
                <a:lnTo>
                  <a:pt x="10800" y="12600"/>
                </a:lnTo>
                <a:cubicBezTo>
                  <a:pt x="10800" y="11606"/>
                  <a:pt x="5965" y="10800"/>
                  <a:pt x="0" y="10800"/>
                </a:cubicBezTo>
                <a:cubicBezTo>
                  <a:pt x="5965" y="10800"/>
                  <a:pt x="10800" y="9994"/>
                  <a:pt x="10800" y="9000"/>
                </a:cubicBezTo>
                <a:lnTo>
                  <a:pt x="10800" y="1800"/>
                </a:lnTo>
                <a:cubicBezTo>
                  <a:pt x="10800" y="806"/>
                  <a:pt x="15635" y="0"/>
                  <a:pt x="21600" y="0"/>
                </a:cubicBezTo>
              </a:path>
            </a:pathLst>
          </a:custGeom>
          <a:ln w="38100">
            <a:solidFill>
              <a:srgbClr val="DD8047"/>
            </a:solidFill>
          </a:ln>
        </p:spPr>
        <p:txBody>
          <a:bodyPr lIns="45718" tIns="45718" rIns="45718" bIns="45718" anchor="ctr"/>
          <a:lstStyle/>
          <a:p>
            <a:pPr defTabSz="914400"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795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0" y="2827338"/>
            <a:ext cx="1454150" cy="1203328"/>
          </a:xfrm>
          <a:prstGeom prst="rect">
            <a:avLst/>
          </a:prstGeom>
          <a:ln w="12700">
            <a:miter lim="400000"/>
          </a:ln>
        </p:spPr>
      </p:pic>
      <p:sp>
        <p:nvSpPr>
          <p:cNvPr id="796" name="Rectangle 1026"/>
          <p:cNvSpPr txBox="1"/>
          <p:nvPr>
            <p:ph type="title"/>
          </p:nvPr>
        </p:nvSpPr>
        <p:spPr>
          <a:xfrm>
            <a:off x="228600" y="152400"/>
            <a:ext cx="8915400" cy="990600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pPr/>
            <a:r>
              <a:t>Information Extraction by Sliding Window</a:t>
            </a:r>
          </a:p>
        </p:txBody>
      </p:sp>
      <p:sp>
        <p:nvSpPr>
          <p:cNvPr id="797" name="TextBox 6"/>
          <p:cNvSpPr txBox="1"/>
          <p:nvPr/>
        </p:nvSpPr>
        <p:spPr>
          <a:xfrm>
            <a:off x="7498040" y="6596391"/>
            <a:ext cx="1600241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100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/>
            <a:r>
              <a:t>Slide from Kauchak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01FF"/>
      </a:accent1>
      <a:accent2>
        <a:srgbClr val="C00200"/>
      </a:accent2>
      <a:accent3>
        <a:srgbClr val="128400"/>
      </a:accent3>
      <a:accent4>
        <a:srgbClr val="FFF100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01FF"/>
      </a:accent1>
      <a:accent2>
        <a:srgbClr val="C00200"/>
      </a:accent2>
      <a:accent3>
        <a:srgbClr val="128400"/>
      </a:accent3>
      <a:accent4>
        <a:srgbClr val="FFF100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