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7"/>
  </p:notesMasterIdLst>
  <p:handoutMasterIdLst>
    <p:handoutMasterId r:id="rId78"/>
  </p:handoutMasterIdLst>
  <p:sldIdLst>
    <p:sldId id="441" r:id="rId3"/>
    <p:sldId id="472" r:id="rId4"/>
    <p:sldId id="475" r:id="rId5"/>
    <p:sldId id="474" r:id="rId6"/>
    <p:sldId id="445" r:id="rId7"/>
    <p:sldId id="444" r:id="rId8"/>
    <p:sldId id="446" r:id="rId9"/>
    <p:sldId id="442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50" r:id="rId21"/>
    <p:sldId id="449" r:id="rId22"/>
    <p:sldId id="448" r:id="rId23"/>
    <p:sldId id="451" r:id="rId24"/>
    <p:sldId id="460" r:id="rId25"/>
    <p:sldId id="452" r:id="rId26"/>
    <p:sldId id="402" r:id="rId27"/>
    <p:sldId id="404" r:id="rId28"/>
    <p:sldId id="405" r:id="rId29"/>
    <p:sldId id="409" r:id="rId30"/>
    <p:sldId id="410" r:id="rId31"/>
    <p:sldId id="411" r:id="rId32"/>
    <p:sldId id="412" r:id="rId33"/>
    <p:sldId id="413" r:id="rId34"/>
    <p:sldId id="415" r:id="rId35"/>
    <p:sldId id="416" r:id="rId36"/>
    <p:sldId id="417" r:id="rId37"/>
    <p:sldId id="277" r:id="rId38"/>
    <p:sldId id="403" r:id="rId39"/>
    <p:sldId id="268" r:id="rId40"/>
    <p:sldId id="269" r:id="rId41"/>
    <p:sldId id="270" r:id="rId42"/>
    <p:sldId id="274" r:id="rId43"/>
    <p:sldId id="280" r:id="rId44"/>
    <p:sldId id="401" r:id="rId45"/>
    <p:sldId id="476" r:id="rId46"/>
    <p:sldId id="279" r:id="rId47"/>
    <p:sldId id="418" r:id="rId48"/>
    <p:sldId id="299" r:id="rId49"/>
    <p:sldId id="300" r:id="rId50"/>
    <p:sldId id="419" r:id="rId51"/>
    <p:sldId id="455" r:id="rId52"/>
    <p:sldId id="477" r:id="rId53"/>
    <p:sldId id="288" r:id="rId54"/>
    <p:sldId id="420" r:id="rId55"/>
    <p:sldId id="421" r:id="rId56"/>
    <p:sldId id="422" r:id="rId57"/>
    <p:sldId id="423" r:id="rId58"/>
    <p:sldId id="292" r:id="rId59"/>
    <p:sldId id="293" r:id="rId60"/>
    <p:sldId id="295" r:id="rId61"/>
    <p:sldId id="294" r:id="rId62"/>
    <p:sldId id="387" r:id="rId63"/>
    <p:sldId id="297" r:id="rId64"/>
    <p:sldId id="298" r:id="rId65"/>
    <p:sldId id="395" r:id="rId66"/>
    <p:sldId id="388" r:id="rId67"/>
    <p:sldId id="296" r:id="rId68"/>
    <p:sldId id="305" r:id="rId69"/>
    <p:sldId id="453" r:id="rId70"/>
    <p:sldId id="461" r:id="rId71"/>
    <p:sldId id="454" r:id="rId72"/>
    <p:sldId id="456" r:id="rId73"/>
    <p:sldId id="457" r:id="rId74"/>
    <p:sldId id="458" r:id="rId75"/>
    <p:sldId id="459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79" autoAdjust="0"/>
  </p:normalViewPr>
  <p:slideViewPr>
    <p:cSldViewPr snapToGrid="0" snapToObjects="1">
      <p:cViewPr varScale="1">
        <p:scale>
          <a:sx n="64" d="100"/>
          <a:sy n="64" d="100"/>
        </p:scale>
        <p:origin x="7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11/11/2020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1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81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7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2020-2021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8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8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4"/>
            <a:ext cx="1160464" cy="641351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8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4"/>
            <a:ext cx="1830388" cy="641351"/>
            <a:chOff x="3206" y="1996"/>
            <a:chExt cx="1153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90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64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6" y="3962400"/>
            <a:ext cx="1838326" cy="685800"/>
            <a:chOff x="3974" y="2496"/>
            <a:chExt cx="1158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33" y="5454651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7" y="4718051"/>
            <a:ext cx="1665288" cy="736600"/>
            <a:chOff x="4742" y="2972"/>
            <a:chExt cx="1049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1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6" y="1492254"/>
            <a:ext cx="1506538" cy="641351"/>
            <a:chOff x="1718" y="940"/>
            <a:chExt cx="949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7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8" y="2681295"/>
            <a:ext cx="3624263" cy="2289175"/>
            <a:chOff x="1568" y="1689"/>
            <a:chExt cx="2283" cy="1442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251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71" y="1843090"/>
            <a:ext cx="4733925" cy="3951288"/>
            <a:chOff x="1315" y="1161"/>
            <a:chExt cx="2982" cy="2489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8" y="660418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I am saying you would do this, for reasons of legality, or taste for that matter)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5"/>
          <a:ext cx="60960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Type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Percentage of All Queries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Informational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81%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Navigational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10%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Transactional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baseline="0" dirty="0" smtClean="0"/>
                        <a:t>  </a:t>
                      </a:r>
                      <a:r>
                        <a:rPr lang="de-DE" sz="1900" dirty="0" smtClean="0"/>
                        <a:t>9%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1" y="2819400"/>
            <a:ext cx="2121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6" y="2832100"/>
            <a:ext cx="1165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92" y="2832100"/>
            <a:ext cx="11929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807" y="2819400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82" y="661706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1" y="3609976"/>
            <a:ext cx="4793278" cy="120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7" y="4826005"/>
            <a:ext cx="5444097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1" y="5562605"/>
            <a:ext cx="2850438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2650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34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49"/>
            <a:ext cx="1457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Please check LSF</a:t>
            </a:r>
            <a:r>
              <a:rPr lang="de-DE" dirty="0" smtClean="0"/>
              <a:t> to make sure you are registered </a:t>
            </a:r>
          </a:p>
          <a:p>
            <a:pPr lvl="1"/>
            <a:r>
              <a:rPr lang="de-DE" dirty="0" smtClean="0"/>
              <a:t>Note that CIS students need to be registered for BOTH the Vorlesung and the Seminar (two registrations!)</a:t>
            </a:r>
            <a:endParaRPr lang="de-DE" dirty="0"/>
          </a:p>
          <a:p>
            <a:r>
              <a:rPr lang="de-DE" dirty="0" err="1" smtClean="0"/>
              <a:t>Later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will  have to register yourself in LSF for the Klausur (and to get a grade in the Seminar)</a:t>
            </a:r>
          </a:p>
          <a:p>
            <a:pPr lvl="1"/>
            <a:r>
              <a:rPr lang="de-DE" dirty="0" smtClean="0"/>
              <a:t>Two "Klausur" registrations if you need </a:t>
            </a:r>
            <a:r>
              <a:rPr lang="de-DE" dirty="0" err="1" smtClean="0"/>
              <a:t>both</a:t>
            </a:r>
            <a:r>
              <a:rPr lang="de-DE" dirty="0" smtClean="0"/>
              <a:t> grades (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CISlers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6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21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6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34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5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7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52" y="2738815"/>
            <a:ext cx="754232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9" y="684774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97" y="757645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9" y="1187118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90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31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" y="569161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1" y="2317312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9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503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72" y="1010995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31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8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6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7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90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73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6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93" y="5156026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5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Seminars this week: Referat </a:t>
            </a:r>
            <a:r>
              <a:rPr lang="de-DE" dirty="0" err="1" smtClean="0"/>
              <a:t>topics</a:t>
            </a:r>
            <a:endParaRPr lang="de-DE" dirty="0" smtClean="0"/>
          </a:p>
          <a:p>
            <a:pPr lvl="1"/>
            <a:r>
              <a:rPr lang="de-DE" dirty="0" err="1" smtClean="0"/>
              <a:t>Signup</a:t>
            </a:r>
            <a:r>
              <a:rPr lang="de-DE" dirty="0" smtClean="0"/>
              <a:t> </a:t>
            </a:r>
            <a:r>
              <a:rPr lang="de-DE" dirty="0" err="1" smtClean="0"/>
              <a:t>Monday</a:t>
            </a:r>
            <a:r>
              <a:rPr lang="de-DE" dirty="0" smtClean="0"/>
              <a:t> at 18:00 </a:t>
            </a:r>
            <a:r>
              <a:rPr lang="de-DE" dirty="0" err="1" smtClean="0"/>
              <a:t>by</a:t>
            </a:r>
            <a:r>
              <a:rPr lang="de-DE" dirty="0" smtClean="0"/>
              <a:t> email *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*,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slides</a:t>
            </a:r>
            <a:endParaRPr lang="de-DE" dirty="0" smtClean="0"/>
          </a:p>
          <a:p>
            <a:r>
              <a:rPr lang="de-DE" dirty="0" smtClean="0"/>
              <a:t>No seminars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week</a:t>
            </a:r>
            <a:r>
              <a:rPr lang="de-DE" dirty="0" smtClean="0"/>
              <a:t>. </a:t>
            </a:r>
            <a:r>
              <a:rPr lang="de-DE" dirty="0" err="1" smtClean="0"/>
              <a:t>Lecture</a:t>
            </a:r>
            <a:r>
              <a:rPr lang="de-DE" dirty="0" smtClean="0"/>
              <a:t> will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7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82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92359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8" y="1669315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30" y="2828265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8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8" y="4283786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94" y="4699593"/>
            <a:ext cx="744279" cy="3402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93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53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91" y="2179653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61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7" y="2641315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21" y="445057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1" y="5053549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8" y="507150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32" y="5071504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32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9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9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63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7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73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7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9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40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7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901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5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2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8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8" y="6259816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2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2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107246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5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71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6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14"/>
            <a:ext cx="9166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7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7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9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64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12" y="5222147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8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51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2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8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8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85" y="5141095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51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91" y="5224812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4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70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56" y="2053873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16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82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5"/>
            <a:ext cx="193268" cy="11007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6"/>
            <a:ext cx="193268" cy="9679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702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7" y="3867920"/>
            <a:ext cx="3497143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7006" y="5278685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5" y="5154826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21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9"/>
            <a:ext cx="1039932" cy="1455907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5"/>
            <a:ext cx="2318958" cy="107402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6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7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5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7" y="5837273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8" y="5616492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" y="1186915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8" y="4668291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40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6" y="2155199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8" y="5521151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9"/>
            <a:ext cx="41726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4"/>
            <a:ext cx="5301070" cy="801487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61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&lt;/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7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87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91" y="3121082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3" y="3013121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95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6" y="3071409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34" y="336071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3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45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92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1" y="3275543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30" y="923598"/>
            <a:ext cx="7889055" cy="2058447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41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45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2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62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76857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50550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30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103" y="785639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103" y="4635814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9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9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107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77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9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31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65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25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72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" y="1319281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43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34" y="3373489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45" y="4386317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30" y="5461613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9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9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1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87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6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9" y="153936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75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32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80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8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5" y="1754591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54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55" y="3789023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707" y="506325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707" y="609251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1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21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22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5"/>
            <a:ext cx="233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81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42" y="5834817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95" y="6384985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25" y="6343566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7"/>
            <a:ext cx="2700670" cy="951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83" y="5404425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9"/>
            <a:ext cx="1369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54" y="2275364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46" y="2853069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6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56" y="4146704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8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96" y="4696032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9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</a:t>
            </a:r>
          </a:p>
          <a:p>
            <a:r>
              <a:rPr lang="de-DE" dirty="0" smtClean="0"/>
              <a:t>Information 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320449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00543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41321" y="413994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738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35" y="998303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6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4" y="2111308"/>
            <a:ext cx="251931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9" y="2591113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9" y="2115515"/>
            <a:ext cx="225499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8" y="2222121"/>
            <a:ext cx="225499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8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8" y="2306373"/>
            <a:ext cx="4592539" cy="52461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103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62" y="3258970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8" y="3513981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9" y="4811672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9" y="5327913"/>
            <a:ext cx="7938645" cy="78748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6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9" y="817269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6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8" y="4091957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21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9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20" y="2389954"/>
            <a:ext cx="342989" cy="801919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8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1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9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51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5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8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9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5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93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7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9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8" y="60858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8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9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51" y="3003206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51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3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704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3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24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507" y="4099995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53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4"/>
            <a:ext cx="372144" cy="756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92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504" y="5210681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9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8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8" y="1924498"/>
            <a:ext cx="6227637" cy="179690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703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7" y="4529471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13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9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9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23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57" y="706634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9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3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6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4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60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5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4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6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6" y="1350209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2007" y="2513421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5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70" y="296901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9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9" y="1403089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12" y="293278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4" y="2582449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52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50" y="323132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9" y="4111461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9" y="5399828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92" y="5235040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8" y="577346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8" y="541451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21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9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3" y="604528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8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31" y="6045817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35" y="604493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60" y="604493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84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87" y="6046594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80" y="6044934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33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10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61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62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74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5" y="923598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10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53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4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9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9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63" y="466946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7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9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5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57" y="573071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62" y="539804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63" y="5499881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400" y="6033113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9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717653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52" y="275907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717653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53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7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17" y="331295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91" y="540428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16" y="540428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56" y="608241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8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25" y="5391008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63" y="606913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42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8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94" y="3381982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73" y="327153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5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9" y="1875885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50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4" y="3168548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9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97" y="4771897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6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97" y="5307633"/>
            <a:ext cx="6147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72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" y="3893449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6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85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80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80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1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30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7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11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53" y="4587880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805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5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8" y="5940427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" y="827901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9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61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23" y="4226355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33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73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often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5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94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5" y="170481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10" y="1704810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81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90" y="17139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62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9" y="199472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9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7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7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505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6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9" y="502975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2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9" y="5038904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805" y="5038904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8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8" y="5328823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80" y="5323957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2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8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9" y="62365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7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23" y="5380529"/>
            <a:ext cx="1001807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6" y="5618757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8" y="5533829"/>
            <a:ext cx="1292449" cy="99265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22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</a:t>
            </a:r>
            <a:r>
              <a:rPr lang="de-DE" dirty="0" err="1" smtClean="0"/>
              <a:t>templates</a:t>
            </a:r>
            <a:r>
              <a:rPr lang="de-DE" dirty="0" smtClean="0"/>
              <a:t>!</a:t>
            </a:r>
          </a:p>
          <a:p>
            <a:pPr lvl="2"/>
            <a:r>
              <a:rPr lang="de-DE" dirty="0" smtClean="0"/>
              <a:t>Will cover </a:t>
            </a:r>
            <a:r>
              <a:rPr lang="de-DE" dirty="0" err="1" smtClean="0"/>
              <a:t>this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4925</Words>
  <Application>Microsoft Office PowerPoint</Application>
  <PresentationFormat>On-screen Show (4:3)</PresentationFormat>
  <Paragraphs>1150</Paragraphs>
  <Slides>74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91" baseType="lpstr">
      <vt:lpstr>ＭＳ Ｐゴシック</vt:lpstr>
      <vt:lpstr>Arial</vt:lpstr>
      <vt:lpstr>Arial Narrow</vt:lpstr>
      <vt:lpstr>Calibri</vt:lpstr>
      <vt:lpstr>Century Gothic</vt:lpstr>
      <vt:lpstr>Consolas</vt:lpstr>
      <vt:lpstr>Lucida Grande</vt:lpstr>
      <vt:lpstr>Lucida Sans</vt:lpstr>
      <vt:lpstr>Palatino</vt:lpstr>
      <vt:lpstr>Symbol</vt:lpstr>
      <vt:lpstr>Tahoma</vt:lpstr>
      <vt:lpstr>Times</vt:lpstr>
      <vt:lpstr>Times New Roman</vt:lpstr>
      <vt:lpstr>Wingdings</vt:lpstr>
      <vt:lpstr>Zapf Dingbats</vt:lpstr>
      <vt:lpstr>Office Theme</vt:lpstr>
      <vt:lpstr>NLP-class</vt:lpstr>
      <vt:lpstr>Information Extraction Lecture 2 – IE Scenario, Text Selection/Processing,  Extraction of Closed &amp; Regular Sets</vt:lpstr>
      <vt:lpstr>Administravia I</vt:lpstr>
      <vt:lpstr>Administravia 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fraser</cp:lastModifiedBy>
  <cp:revision>516</cp:revision>
  <dcterms:created xsi:type="dcterms:W3CDTF">2011-12-07T15:05:48Z</dcterms:created>
  <dcterms:modified xsi:type="dcterms:W3CDTF">2020-11-11T15:03:05Z</dcterms:modified>
</cp:coreProperties>
</file>