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4"/>
  </p:notesMasterIdLst>
  <p:handoutMasterIdLst>
    <p:handoutMasterId r:id="rId65"/>
  </p:handoutMasterIdLst>
  <p:sldIdLst>
    <p:sldId id="441" r:id="rId6"/>
    <p:sldId id="591" r:id="rId7"/>
    <p:sldId id="445" r:id="rId8"/>
    <p:sldId id="590" r:id="rId9"/>
    <p:sldId id="444" r:id="rId10"/>
    <p:sldId id="288" r:id="rId11"/>
    <p:sldId id="477" r:id="rId12"/>
    <p:sldId id="568" r:id="rId13"/>
    <p:sldId id="569" r:id="rId14"/>
    <p:sldId id="586" r:id="rId15"/>
    <p:sldId id="570" r:id="rId16"/>
    <p:sldId id="587" r:id="rId17"/>
    <p:sldId id="573" r:id="rId18"/>
    <p:sldId id="574" r:id="rId19"/>
    <p:sldId id="575" r:id="rId20"/>
    <p:sldId id="577" r:id="rId21"/>
    <p:sldId id="578" r:id="rId22"/>
    <p:sldId id="579" r:id="rId23"/>
    <p:sldId id="572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588" r:id="rId33"/>
    <p:sldId id="488" r:id="rId34"/>
    <p:sldId id="580" r:id="rId35"/>
    <p:sldId id="581" r:id="rId36"/>
    <p:sldId id="489" r:id="rId37"/>
    <p:sldId id="584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82" r:id="rId57"/>
    <p:sldId id="536" r:id="rId58"/>
    <p:sldId id="537" r:id="rId59"/>
    <p:sldId id="538" r:id="rId60"/>
    <p:sldId id="539" r:id="rId61"/>
    <p:sldId id="589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11/7/2018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5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07.11.2018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2018-2019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a sample of 100 songs on Elvis Radio ™ , 90% of the songs are 	by Elvis. Out of  these100 songs, the algorithm says that 20 are by 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(and says nothing about the other 80). Out of these 20 songs, 15 	were 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seminar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tomorrow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just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hours</a:t>
            </a:r>
            <a:endParaRPr lang="de-DE" dirty="0"/>
          </a:p>
          <a:p>
            <a:pPr lvl="1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dates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lvl="2"/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not, *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speak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after </a:t>
            </a:r>
            <a:r>
              <a:rPr lang="de-DE" dirty="0" err="1" smtClean="0"/>
              <a:t>class</a:t>
            </a:r>
            <a:r>
              <a:rPr lang="de-DE" dirty="0" smtClean="0"/>
              <a:t>*</a:t>
            </a:r>
          </a:p>
          <a:p>
            <a:pPr lvl="2"/>
            <a:r>
              <a:rPr lang="de-DE" dirty="0" smtClean="0"/>
              <a:t>I </a:t>
            </a:r>
            <a:r>
              <a:rPr lang="de-DE" dirty="0" err="1" smtClean="0"/>
              <a:t>updated</a:t>
            </a:r>
            <a:r>
              <a:rPr lang="de-DE" dirty="0" smtClean="0"/>
              <a:t> LSF (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„zugelassen“)</a:t>
            </a:r>
          </a:p>
          <a:p>
            <a:pPr lvl="2"/>
            <a:r>
              <a:rPr lang="de-DE" dirty="0" err="1" smtClean="0"/>
              <a:t>Please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seminar</a:t>
            </a:r>
            <a:r>
              <a:rPr lang="de-DE" dirty="0" smtClean="0"/>
              <a:t> web </a:t>
            </a:r>
            <a:r>
              <a:rPr lang="de-DE" dirty="0" err="1" smtClean="0"/>
              <a:t>page</a:t>
            </a:r>
            <a:r>
              <a:rPr lang="de-DE" dirty="0" smtClean="0"/>
              <a:t> on </a:t>
            </a:r>
            <a:r>
              <a:rPr lang="de-DE" dirty="0" err="1" smtClean="0"/>
              <a:t>Monday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send </a:t>
            </a:r>
            <a:r>
              <a:rPr lang="de-DE" dirty="0" err="1" smtClean="0"/>
              <a:t>me</a:t>
            </a:r>
            <a:r>
              <a:rPr lang="de-DE" dirty="0" smtClean="0"/>
              <a:t> an email </a:t>
            </a:r>
            <a:r>
              <a:rPr lang="de-DE" dirty="0" err="1" smtClean="0"/>
              <a:t>if</a:t>
            </a:r>
            <a:r>
              <a:rPr lang="de-DE" dirty="0" smtClean="0"/>
              <a:t> I </a:t>
            </a:r>
            <a:r>
              <a:rPr lang="de-DE" dirty="0" err="1" smtClean="0"/>
              <a:t>made</a:t>
            </a:r>
            <a:r>
              <a:rPr lang="de-DE" dirty="0" smtClean="0"/>
              <a:t> a </a:t>
            </a:r>
            <a:r>
              <a:rPr lang="de-DE" dirty="0" err="1" smtClean="0"/>
              <a:t>mistake</a:t>
            </a:r>
            <a:endParaRPr lang="de-DE" dirty="0" smtClean="0"/>
          </a:p>
          <a:p>
            <a:pPr lvl="1"/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there</a:t>
            </a:r>
            <a:r>
              <a:rPr lang="de-DE" dirty="0" smtClean="0"/>
              <a:t> is a LaTeX template for the Hausarbeit on the Seminar web </a:t>
            </a:r>
            <a:r>
              <a:rPr lang="de-DE" dirty="0" err="1" smtClean="0"/>
              <a:t>page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788" y="2567227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05" y="4007387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4" y="5628407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400" y="2564861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1000" y="410731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5981801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3" y="2586851"/>
            <a:ext cx="591969" cy="842151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254878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38947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82685" y="3213558"/>
            <a:ext cx="4" cy="79382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 flipH="1">
            <a:off x="1078722" y="4653718"/>
            <a:ext cx="3967" cy="9746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8" y="3211192"/>
            <a:ext cx="3600" cy="896122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 flipH="1">
            <a:off x="4635567" y="4753645"/>
            <a:ext cx="1" cy="1228155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5720867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5905533"/>
            <a:ext cx="785557" cy="39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2852"/>
              </p:ext>
            </p:extLst>
          </p:nvPr>
        </p:nvGraphicFramePr>
        <p:xfrm>
          <a:off x="5724131" y="2427315"/>
          <a:ext cx="3203738" cy="128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9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5426" y="965548"/>
            <a:ext cx="80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of extracting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from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926069" y="2888027"/>
            <a:ext cx="2061331" cy="3063546"/>
          </a:xfrm>
          <a:prstGeom prst="curvedConnector3">
            <a:avLst>
              <a:gd name="adj1" fmla="val 66131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5628407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597352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22227"/>
              </p:ext>
            </p:extLst>
          </p:nvPr>
        </p:nvGraphicFramePr>
        <p:xfrm>
          <a:off x="5721595" y="4139941"/>
          <a:ext cx="3278780" cy="136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671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1321" y="41399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Very short discussion of precision/recall as actually used in IE (not IR)</a:t>
            </a:r>
          </a:p>
          <a:p>
            <a:pPr lvl="1"/>
            <a:r>
              <a:rPr lang="de-DE" dirty="0" smtClean="0"/>
              <a:t>Then we are done with this slide set</a:t>
            </a:r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</a:t>
            </a:r>
            <a:r>
              <a:rPr lang="de-DE" dirty="0" err="1" smtClean="0"/>
              <a:t>Télécom</a:t>
            </a:r>
            <a:r>
              <a:rPr lang="de-DE" dirty="0" smtClean="0"/>
              <a:t> </a:t>
            </a:r>
            <a:r>
              <a:rPr lang="de-DE" dirty="0" err="1" smtClean="0"/>
              <a:t>ParisTech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1461</Words>
  <Application>Microsoft Office PowerPoint</Application>
  <PresentationFormat>On-screen Show (4:3)</PresentationFormat>
  <Paragraphs>286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ＭＳ ゴシック</vt:lpstr>
      <vt:lpstr>ＭＳ Ｐゴシック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Wingdings</vt:lpstr>
      <vt:lpstr>Zapf Dingbats</vt:lpstr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Administravia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fraser</cp:lastModifiedBy>
  <cp:revision>521</cp:revision>
  <dcterms:created xsi:type="dcterms:W3CDTF">2011-12-07T15:05:48Z</dcterms:created>
  <dcterms:modified xsi:type="dcterms:W3CDTF">2018-11-07T16:51:10Z</dcterms:modified>
</cp:coreProperties>
</file>