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0"/>
  </p:notesMasterIdLst>
  <p:handoutMasterIdLst>
    <p:handoutMasterId r:id="rId61"/>
  </p:handoutMasterIdLst>
  <p:sldIdLst>
    <p:sldId id="441" r:id="rId3"/>
    <p:sldId id="984" r:id="rId4"/>
    <p:sldId id="958" r:id="rId5"/>
    <p:sldId id="959" r:id="rId6"/>
    <p:sldId id="961" r:id="rId7"/>
    <p:sldId id="960" r:id="rId8"/>
    <p:sldId id="962" r:id="rId9"/>
    <p:sldId id="963" r:id="rId10"/>
    <p:sldId id="965" r:id="rId11"/>
    <p:sldId id="966" r:id="rId12"/>
    <p:sldId id="967" r:id="rId13"/>
    <p:sldId id="968" r:id="rId14"/>
    <p:sldId id="969" r:id="rId15"/>
    <p:sldId id="964" r:id="rId16"/>
    <p:sldId id="970" r:id="rId17"/>
    <p:sldId id="989" r:id="rId18"/>
    <p:sldId id="971" r:id="rId19"/>
    <p:sldId id="980" r:id="rId20"/>
    <p:sldId id="985" r:id="rId21"/>
    <p:sldId id="995" r:id="rId22"/>
    <p:sldId id="992" r:id="rId23"/>
    <p:sldId id="996" r:id="rId24"/>
    <p:sldId id="994" r:id="rId25"/>
    <p:sldId id="993" r:id="rId26"/>
    <p:sldId id="997" r:id="rId27"/>
    <p:sldId id="999" r:id="rId28"/>
    <p:sldId id="998" r:id="rId29"/>
    <p:sldId id="1008" r:id="rId30"/>
    <p:sldId id="1009" r:id="rId31"/>
    <p:sldId id="1027" r:id="rId32"/>
    <p:sldId id="1028" r:id="rId33"/>
    <p:sldId id="1031" r:id="rId34"/>
    <p:sldId id="1029" r:id="rId35"/>
    <p:sldId id="1032" r:id="rId36"/>
    <p:sldId id="1000" r:id="rId37"/>
    <p:sldId id="1001" r:id="rId38"/>
    <p:sldId id="1004" r:id="rId39"/>
    <p:sldId id="1003" r:id="rId40"/>
    <p:sldId id="1002" r:id="rId41"/>
    <p:sldId id="1010" r:id="rId42"/>
    <p:sldId id="1005" r:id="rId43"/>
    <p:sldId id="1012" r:id="rId44"/>
    <p:sldId id="1011" r:id="rId45"/>
    <p:sldId id="1013" r:id="rId46"/>
    <p:sldId id="1014" r:id="rId47"/>
    <p:sldId id="1006" r:id="rId48"/>
    <p:sldId id="1015" r:id="rId49"/>
    <p:sldId id="1016" r:id="rId50"/>
    <p:sldId id="1017" r:id="rId51"/>
    <p:sldId id="1018" r:id="rId52"/>
    <p:sldId id="1022" r:id="rId53"/>
    <p:sldId id="1023" r:id="rId54"/>
    <p:sldId id="1019" r:id="rId55"/>
    <p:sldId id="1021" r:id="rId56"/>
    <p:sldId id="1020" r:id="rId57"/>
    <p:sldId id="987" r:id="rId58"/>
    <p:sldId id="983" r:id="rId5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136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viewProps" Target="view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5" Type="http://schemas.openxmlformats.org/officeDocument/2006/relationships/slide" Target="slides/slide3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theme" Target="theme/theme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11/29/2017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11/29/2017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7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2017-2018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 smtClean="0"/>
              <a:t>Prof. Dr</a:t>
            </a:r>
            <a:r>
              <a:rPr lang="en-US" dirty="0"/>
              <a:t>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The lemma features that will be on (true = on = 1) are:</a:t>
            </a:r>
            <a:endParaRPr lang="de-DE" dirty="0" smtClean="0"/>
          </a:p>
          <a:p>
            <a:pPr lvl="1"/>
            <a:r>
              <a:rPr lang="de-DE" dirty="0" smtClean="0"/>
              <a:t>-3_lemma_the</a:t>
            </a:r>
          </a:p>
          <a:p>
            <a:pPr lvl="1"/>
            <a:r>
              <a:rPr lang="de-DE" dirty="0" smtClean="0"/>
              <a:t>-2_lemma_Seminar</a:t>
            </a:r>
          </a:p>
          <a:p>
            <a:pPr lvl="1"/>
            <a:r>
              <a:rPr lang="de-DE" dirty="0" smtClean="0"/>
              <a:t>-1_lemma_at</a:t>
            </a:r>
            <a:endParaRPr lang="de-DE" dirty="0"/>
          </a:p>
          <a:p>
            <a:pPr lvl="1"/>
            <a:r>
              <a:rPr lang="de-DE" dirty="0"/>
              <a:t>+</a:t>
            </a:r>
            <a:r>
              <a:rPr lang="de-DE" dirty="0" smtClean="0"/>
              <a:t>1_lemma_4</a:t>
            </a:r>
          </a:p>
          <a:p>
            <a:pPr lvl="1"/>
            <a:r>
              <a:rPr lang="de-DE" dirty="0" smtClean="0"/>
              <a:t>+2_lemma_pm</a:t>
            </a:r>
            <a:endParaRPr lang="de-DE" dirty="0"/>
          </a:p>
          <a:p>
            <a:pPr lvl="1"/>
            <a:r>
              <a:rPr lang="de-DE" dirty="0" smtClean="0"/>
              <a:t>+3_lemma_will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4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r>
              <a:rPr lang="de-DE" sz="2400" dirty="0" smtClean="0"/>
              <a:t>... (say, -3_lemma_giraffe)</a:t>
            </a:r>
          </a:p>
          <a:p>
            <a:r>
              <a:rPr lang="de-DE" sz="2400" dirty="0" smtClean="0"/>
              <a:t>-3_lemma_the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-2_lemma_Seminar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73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256248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421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models?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pPr lvl="1"/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2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2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9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-------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178388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306687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0.7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275366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This </a:t>
            </a:r>
            <a:r>
              <a:rPr lang="de-DE" dirty="0"/>
              <a:t>is called </a:t>
            </a:r>
            <a:r>
              <a:rPr lang="de-DE" b="1" dirty="0"/>
              <a:t>binary </a:t>
            </a:r>
            <a:r>
              <a:rPr lang="de-DE" b="1" dirty="0" smtClean="0"/>
              <a:t>classification</a:t>
            </a:r>
            <a:endParaRPr lang="de-DE" b="1" dirty="0"/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</a:t>
            </a:r>
            <a:r>
              <a:rPr lang="de-DE" dirty="0" smtClean="0"/>
              <a:t>the major problem here is more basic. </a:t>
            </a:r>
          </a:p>
          <a:p>
            <a:pPr lvl="1"/>
            <a:r>
              <a:rPr lang="de-DE" dirty="0" smtClean="0"/>
              <a:t>Relying </a:t>
            </a:r>
            <a:r>
              <a:rPr lang="de-DE" dirty="0" smtClean="0"/>
              <a:t>on these two </a:t>
            </a:r>
            <a:r>
              <a:rPr lang="de-DE" b="1" dirty="0" smtClean="0"/>
              <a:t>independent</a:t>
            </a:r>
            <a:r>
              <a:rPr lang="de-DE" dirty="0" smtClean="0"/>
              <a:t> classifiers is not </a:t>
            </a:r>
            <a:r>
              <a:rPr lang="de-DE" dirty="0" smtClean="0"/>
              <a:t>optimal!</a:t>
            </a:r>
            <a:endParaRPr lang="de-DE" dirty="0" smtClean="0"/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r>
              <a:rPr lang="en-US" dirty="0" smtClean="0"/>
              <a:t>reading (optional):</a:t>
            </a:r>
            <a:endParaRPr lang="en-US" dirty="0" smtClean="0"/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</a:t>
            </a:r>
            <a:r>
              <a:rPr lang="en-US" dirty="0" smtClean="0"/>
              <a:t>”. McGraw Hill 1997 </a:t>
            </a:r>
            <a:r>
              <a:rPr lang="en-US" dirty="0"/>
              <a:t>(text </a:t>
            </a:r>
            <a:r>
              <a:rPr lang="en-US" dirty="0" smtClean="0"/>
              <a:t>book, not free)</a:t>
            </a:r>
            <a:endParaRPr lang="en-US" dirty="0"/>
          </a:p>
          <a:p>
            <a:r>
              <a:rPr lang="en-US" dirty="0" smtClean="0"/>
              <a:t>More advanced (optional):</a:t>
            </a:r>
          </a:p>
          <a:p>
            <a:pPr lvl="1"/>
            <a:r>
              <a:rPr lang="en-US" dirty="0" smtClean="0"/>
              <a:t>Hal </a:t>
            </a:r>
            <a:r>
              <a:rPr lang="en-US" dirty="0" err="1" smtClean="0"/>
              <a:t>Daumé</a:t>
            </a:r>
            <a:r>
              <a:rPr lang="en-US" dirty="0" smtClean="0"/>
              <a:t> III. A Course </a:t>
            </a:r>
            <a:r>
              <a:rPr lang="en-US" dirty="0"/>
              <a:t>in Machine </a:t>
            </a:r>
            <a:r>
              <a:rPr lang="en-US" dirty="0" smtClean="0"/>
              <a:t>Learning. 2017 (beta version 0.99, 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3705</Words>
  <Application>Microsoft Office PowerPoint</Application>
  <PresentationFormat>On-screen Show (4:3)</PresentationFormat>
  <Paragraphs>770</Paragraphs>
  <Slides>57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57</vt:i4>
      </vt:variant>
    </vt:vector>
  </HeadingPairs>
  <TitlesOfParts>
    <vt:vector size="59" baseType="lpstr">
      <vt:lpstr>Office Theme</vt:lpstr>
      <vt:lpstr>Median</vt:lpstr>
      <vt:lpstr>Information Extraction Lecture 7 – Linear Models (Basic Machine Learning)</vt:lpstr>
      <vt:lpstr>Decision Trees vs. Linear Models</vt:lpstr>
      <vt:lpstr>Decision Trees for NER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alex</cp:lastModifiedBy>
  <cp:revision>615</cp:revision>
  <dcterms:created xsi:type="dcterms:W3CDTF">2011-12-07T15:05:48Z</dcterms:created>
  <dcterms:modified xsi:type="dcterms:W3CDTF">2017-11-29T11:44:10Z</dcterms:modified>
</cp:coreProperties>
</file>